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tiff" ContentType="image/tiff"/>
  <Default Extension="vml" ContentType="application/vnd.openxmlformats-officedocument.vmlDrawing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26"/>
  </p:notesMasterIdLst>
  <p:handoutMasterIdLst>
    <p:handoutMasterId r:id="rId27"/>
  </p:handoutMasterIdLst>
  <p:sldIdLst>
    <p:sldId id="716" r:id="rId2"/>
    <p:sldId id="957" r:id="rId3"/>
    <p:sldId id="959" r:id="rId4"/>
    <p:sldId id="962" r:id="rId5"/>
    <p:sldId id="955" r:id="rId6"/>
    <p:sldId id="963" r:id="rId7"/>
    <p:sldId id="936" r:id="rId8"/>
    <p:sldId id="887" r:id="rId9"/>
    <p:sldId id="939" r:id="rId10"/>
    <p:sldId id="754" r:id="rId11"/>
    <p:sldId id="944" r:id="rId12"/>
    <p:sldId id="967" r:id="rId13"/>
    <p:sldId id="953" r:id="rId14"/>
    <p:sldId id="930" r:id="rId15"/>
    <p:sldId id="946" r:id="rId16"/>
    <p:sldId id="947" r:id="rId17"/>
    <p:sldId id="948" r:id="rId18"/>
    <p:sldId id="956" r:id="rId19"/>
    <p:sldId id="964" r:id="rId20"/>
    <p:sldId id="966" r:id="rId21"/>
    <p:sldId id="929" r:id="rId22"/>
    <p:sldId id="931" r:id="rId23"/>
    <p:sldId id="949" r:id="rId24"/>
    <p:sldId id="965" r:id="rId25"/>
  </p:sldIdLst>
  <p:sldSz cx="9144000" cy="6858000" type="screen4x3"/>
  <p:notesSz cx="7315200" cy="9601200"/>
  <p:custDataLst>
    <p:tags r:id="rId2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51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996C0"/>
    <a:srgbClr val="A793BF"/>
    <a:srgbClr val="5E4878"/>
    <a:srgbClr val="8064A2"/>
    <a:srgbClr val="1822F0"/>
    <a:srgbClr val="FF2122"/>
    <a:srgbClr val="666666"/>
    <a:srgbClr val="FFFF00"/>
    <a:srgbClr val="F3C5D4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8" autoAdjust="0"/>
    <p:restoredTop sz="86554" autoAdjust="0"/>
  </p:normalViewPr>
  <p:slideViewPr>
    <p:cSldViewPr snapToGrid="0" snapToObjects="1">
      <p:cViewPr varScale="1">
        <p:scale>
          <a:sx n="77" d="100"/>
          <a:sy n="77" d="100"/>
        </p:scale>
        <p:origin x="1632" y="77"/>
      </p:cViewPr>
      <p:guideLst>
        <p:guide orient="horz" pos="2160"/>
        <p:guide pos="5181"/>
      </p:guideLst>
    </p:cSldViewPr>
  </p:slideViewPr>
  <p:outlineViewPr>
    <p:cViewPr>
      <p:scale>
        <a:sx n="33" d="100"/>
        <a:sy n="33" d="100"/>
      </p:scale>
      <p:origin x="0" y="-757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019"/>
    </p:cViewPr>
  </p:sorterViewPr>
  <p:notesViewPr>
    <p:cSldViewPr snapToGrid="0" snapToObjects="1">
      <p:cViewPr varScale="1">
        <p:scale>
          <a:sx n="60" d="100"/>
          <a:sy n="60" d="100"/>
        </p:scale>
        <p:origin x="-2388" y="-78"/>
      </p:cViewPr>
      <p:guideLst>
        <p:guide orient="horz" pos="3024"/>
        <p:guide pos="230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601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18601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/>
            </a:lvl1pPr>
          </a:lstStyle>
          <a:p>
            <a:pPr>
              <a:defRPr/>
            </a:pPr>
            <a:fld id="{876D5497-CD73-4CE8-89E6-1FF71A54B9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4231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5" y="0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7" y="4560889"/>
            <a:ext cx="53657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Cliquez pour modifier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defTabSz="97612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5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547" tIns="48773" rIns="97547" bIns="48773" numCol="1" anchor="b" anchorCtr="0" compatLnSpc="1">
            <a:prstTxWarp prst="textNoShape">
              <a:avLst/>
            </a:prstTxWarp>
          </a:bodyPr>
          <a:lstStyle>
            <a:lvl1pPr algn="r" defTabSz="97612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3015E02-77F6-40D0-8668-9E4EC34F97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19166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000" b="1" dirty="0" smtClean="0"/>
              <a:t>NEW VERSION (SIG16 course)</a:t>
            </a:r>
          </a:p>
          <a:p>
            <a:r>
              <a:rPr lang="en-US" sz="1000" b="1" dirty="0" smtClean="0"/>
              <a:t>Intro</a:t>
            </a:r>
            <a:r>
              <a:rPr lang="en-US" sz="1000" dirty="0" smtClean="0"/>
              <a:t> (15 min) - m@</a:t>
            </a:r>
            <a:br>
              <a:rPr lang="en-US" sz="1000" dirty="0" smtClean="0"/>
            </a:br>
            <a:r>
              <a:rPr lang="en-US" sz="1000" b="1" dirty="0" smtClean="0"/>
              <a:t>Smooth theory </a:t>
            </a:r>
            <a:r>
              <a:rPr lang="en-US" sz="1000" dirty="0" smtClean="0"/>
              <a:t>(40 min) - YT (these first parts are in Intro.pptx)</a:t>
            </a:r>
            <a:br>
              <a:rPr lang="en-US" sz="1000" dirty="0" smtClean="0"/>
            </a:br>
            <a:r>
              <a:rPr lang="en-US" sz="1000" b="1" dirty="0" smtClean="0"/>
              <a:t>Face-based representation </a:t>
            </a:r>
            <a:r>
              <a:rPr lang="en-US" sz="1000" dirty="0" smtClean="0"/>
              <a:t>(40 min) – </a:t>
            </a:r>
            <a:r>
              <a:rPr lang="en-US" sz="1000" dirty="0" err="1" smtClean="0"/>
              <a:t>FdG</a:t>
            </a:r>
            <a:r>
              <a:rPr lang="en-US" sz="1000" dirty="0" smtClean="0"/>
              <a:t> (Face-basedVectorFields.pptx)</a:t>
            </a:r>
            <a:br>
              <a:rPr lang="en-US" sz="1000" dirty="0" smtClean="0"/>
            </a:br>
            <a:r>
              <a:rPr lang="en-US" sz="1000" dirty="0" smtClean="0"/>
              <a:t>break (10 m@)</a:t>
            </a:r>
            <a:br>
              <a:rPr lang="en-US" sz="1000" dirty="0" smtClean="0"/>
            </a:br>
            <a:r>
              <a:rPr lang="en-US" sz="1000" b="1" dirty="0" smtClean="0"/>
              <a:t>Edge-based representation </a:t>
            </a:r>
            <a:r>
              <a:rPr lang="en-US" sz="1000" dirty="0" smtClean="0"/>
              <a:t>(30 min) – </a:t>
            </a:r>
            <a:r>
              <a:rPr lang="en-US" sz="1000" dirty="0" err="1" smtClean="0"/>
              <a:t>FdG</a:t>
            </a:r>
            <a:r>
              <a:rPr lang="en-US" sz="1000" dirty="0" smtClean="0"/>
              <a:t> (Edge-basedVectorFields.pptx)</a:t>
            </a:r>
            <a:br>
              <a:rPr lang="en-US" sz="1000" dirty="0" smtClean="0"/>
            </a:br>
            <a:r>
              <a:rPr lang="en-US" sz="1000" b="1" dirty="0" smtClean="0"/>
              <a:t>Vertex-based representation </a:t>
            </a:r>
            <a:r>
              <a:rPr lang="en-US" sz="1000" dirty="0" smtClean="0"/>
              <a:t>(40 min) – m@ (Vertex-basedVectorFIelds.pptx)</a:t>
            </a:r>
            <a:br>
              <a:rPr lang="en-US" sz="1000" dirty="0" smtClean="0"/>
            </a:br>
            <a:r>
              <a:rPr lang="en-US" sz="1000" b="1" dirty="0" smtClean="0"/>
              <a:t>Conclusions and Q &amp; A </a:t>
            </a:r>
            <a:r>
              <a:rPr lang="en-US" sz="1000" dirty="0" smtClean="0"/>
              <a:t>(15 min) – YT </a:t>
            </a:r>
            <a:r>
              <a:rPr lang="en-US" sz="1000" b="0" dirty="0" smtClean="0"/>
              <a:t>(Conclusions.pptx)</a:t>
            </a:r>
            <a:endParaRPr lang="en-US" altLang="en-US" sz="1000" b="0" dirty="0">
              <a:latin typeface="Arial" panose="020B0604020202020204" pitchFamily="34" charset="0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61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807" indent="-285695" defTabSz="9761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781" indent="-228556" defTabSz="9761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99892" indent="-228556" defTabSz="9761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005" indent="-228556" defTabSz="97612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117" indent="-228556" defTabSz="976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228" indent="-228556" defTabSz="976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8342" indent="-228556" defTabSz="976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5453" indent="-228556" defTabSz="9761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E9F0A6A-EE4E-49FE-B113-1FF8C474B531}" type="slidenum">
              <a:rPr lang="en-US" altLang="en-US" smtClean="0">
                <a:latin typeface="Times New Roman" panose="02020603050405020304" pitchFamily="18" charset="0"/>
              </a:rPr>
              <a:pPr/>
              <a:t>1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6403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Tensor</a:t>
            </a:r>
          </a:p>
          <a:p>
            <a:r>
              <a:rPr lang="en-US" dirty="0" err="1" smtClean="0"/>
              <a:t>nabla</a:t>
            </a:r>
            <a:r>
              <a:rPr lang="en-US" dirty="0" smtClean="0"/>
              <a:t> u in direction of w is a tangent vector</a:t>
            </a:r>
            <a:r>
              <a:rPr lang="en-US" baseline="0" dirty="0" smtClean="0"/>
              <a:t> indicating how u changes in the direction of 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15E02-77F6-40D0-8668-9E4EC34F979E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24007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One-form</a:t>
            </a:r>
            <a:r>
              <a:rPr lang="en-US" baseline="0" dirty="0" smtClean="0"/>
              <a:t> = linear functional on tangent vectors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15E02-77F6-40D0-8668-9E4EC34F979E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3729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15E02-77F6-40D0-8668-9E4EC34F979E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09557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15E02-77F6-40D0-8668-9E4EC34F979E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1863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660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15E02-77F6-40D0-8668-9E4EC34F979E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736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Quad</a:t>
            </a:r>
            <a:r>
              <a:rPr lang="en-US" baseline="0" dirty="0" smtClean="0"/>
              <a:t> meshes that nicely align to an input shape, </a:t>
            </a:r>
          </a:p>
          <a:p>
            <a:r>
              <a:rPr lang="en-US" baseline="0" dirty="0" smtClean="0"/>
              <a:t>be it architectural, </a:t>
            </a:r>
          </a:p>
          <a:p>
            <a:r>
              <a:rPr lang="en-US" baseline="0" dirty="0" smtClean="0"/>
              <a:t>or organic.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15E02-77F6-40D0-8668-9E4EC34F979E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02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33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8772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6581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1464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Leverage </a:t>
            </a:r>
            <a:r>
              <a:rPr lang="en-US" i="1" dirty="0" smtClean="0"/>
              <a:t>differential geometric understanding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i="0" dirty="0" smtClean="0"/>
              <a:t>Few other approaches exist, will</a:t>
            </a:r>
            <a:r>
              <a:rPr lang="en-US" altLang="en-US" i="0" baseline="0" dirty="0" smtClean="0"/>
              <a:t> be discussed at the end.</a:t>
            </a:r>
            <a:endParaRPr lang="en-US" altLang="en-US" i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15E02-77F6-40D0-8668-9E4EC34F979E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4921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Section of a tangent bundle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015E02-77F6-40D0-8668-9E4EC34F979E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222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file:///C:\Documents%20and%20Settings\Mathieu%20Desbrun\My%20Documents\PowerPoint%20Presentations\GrailAnim2.avi" TargetMode="External"/><Relationship Id="rId1" Type="http://schemas.microsoft.com/office/2007/relationships/media" Target="file:///C:\Documents%20and%20Settings\Mathieu%20Desbrun\My%20Documents\PowerPoint%20Presentations\GrailAnim2.avi" TargetMode="Externa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88" y="-103188"/>
            <a:ext cx="9142412" cy="3852863"/>
          </a:xfrm>
          <a:prstGeom prst="roundRect">
            <a:avLst>
              <a:gd name="adj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4561" y="1520878"/>
            <a:ext cx="8481526" cy="1325563"/>
          </a:xfrm>
        </p:spPr>
        <p:txBody>
          <a:bodyPr/>
          <a:lstStyle>
            <a:lvl1pPr algn="ctr">
              <a:defRPr>
                <a:latin typeface="Viner Hand ITC" panose="03070502030502020203" pitchFamily="66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8237" y="2468965"/>
            <a:ext cx="6858000" cy="41419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767939" y="3329558"/>
            <a:ext cx="5598594" cy="436993"/>
          </a:xfrm>
        </p:spPr>
        <p:txBody>
          <a:bodyPr>
            <a:norm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3695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FFA57-95F8-4192-A0DA-B75133CCC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5" name="Group 6"/>
          <p:cNvGrpSpPr>
            <a:grpSpLocks/>
          </p:cNvGrpSpPr>
          <p:nvPr userDrawn="1"/>
        </p:nvGrpSpPr>
        <p:grpSpPr bwMode="auto">
          <a:xfrm>
            <a:off x="-1588" y="0"/>
            <a:ext cx="9173868" cy="1130300"/>
            <a:chOff x="-1829" y="0"/>
            <a:chExt cx="9145984" cy="1130392"/>
          </a:xfrm>
        </p:grpSpPr>
        <p:sp>
          <p:nvSpPr>
            <p:cNvPr id="6" name="Freeform 5"/>
            <p:cNvSpPr/>
            <p:nvPr userDrawn="1"/>
          </p:nvSpPr>
          <p:spPr>
            <a:xfrm>
              <a:off x="-1829" y="525506"/>
              <a:ext cx="9145984" cy="604886"/>
            </a:xfrm>
            <a:custGeom>
              <a:avLst/>
              <a:gdLst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184359 w 9198108"/>
                <a:gd name="connsiteY5" fmla="*/ 803868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7148245 w 9198108"/>
                <a:gd name="connsiteY3" fmla="*/ 964641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3671515 w 9198108"/>
                <a:gd name="connsiteY5" fmla="*/ 884255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385616"/>
                <a:gd name="connsiteY0" fmla="*/ 0 h 1205802"/>
                <a:gd name="connsiteX1" fmla="*/ 9198108 w 9385616"/>
                <a:gd name="connsiteY1" fmla="*/ 0 h 1205802"/>
                <a:gd name="connsiteX2" fmla="*/ 9167963 w 9385616"/>
                <a:gd name="connsiteY2" fmla="*/ 1205802 h 1205802"/>
                <a:gd name="connsiteX3" fmla="*/ 9167964 w 9385616"/>
                <a:gd name="connsiteY3" fmla="*/ 924447 h 1205802"/>
                <a:gd name="connsiteX4" fmla="*/ 6133361 w 9385616"/>
                <a:gd name="connsiteY4" fmla="*/ 1155560 h 1205802"/>
                <a:gd name="connsiteX5" fmla="*/ 3671515 w 9385616"/>
                <a:gd name="connsiteY5" fmla="*/ 884255 h 1205802"/>
                <a:gd name="connsiteX6" fmla="*/ 3867 w 9385616"/>
                <a:gd name="connsiteY6" fmla="*/ 1105318 h 1205802"/>
                <a:gd name="connsiteX7" fmla="*/ 3867 w 9385616"/>
                <a:gd name="connsiteY7" fmla="*/ 0 h 1205802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671515 w 9198108"/>
                <a:gd name="connsiteY4" fmla="*/ 884255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924448 h 1156704"/>
                <a:gd name="connsiteX6" fmla="*/ 3867 w 9198108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206140"/>
                <a:gd name="connsiteY0" fmla="*/ 0 h 1156704"/>
                <a:gd name="connsiteX1" fmla="*/ 9196091 w 9206140"/>
                <a:gd name="connsiteY1" fmla="*/ 0 h 1156704"/>
                <a:gd name="connsiteX2" fmla="*/ 9206140 w 9206140"/>
                <a:gd name="connsiteY2" fmla="*/ 924446 h 1156704"/>
                <a:gd name="connsiteX3" fmla="*/ 6131344 w 9206140"/>
                <a:gd name="connsiteY3" fmla="*/ 1155560 h 1156704"/>
                <a:gd name="connsiteX4" fmla="*/ 3146984 w 9206140"/>
                <a:gd name="connsiteY4" fmla="*/ 874207 h 1156704"/>
                <a:gd name="connsiteX5" fmla="*/ 11899 w 9206140"/>
                <a:gd name="connsiteY5" fmla="*/ 1135464 h 1156704"/>
                <a:gd name="connsiteX6" fmla="*/ 1850 w 9206140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86043 w 9196091"/>
                <a:gd name="connsiteY2" fmla="*/ 924446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985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1850 w 9196091"/>
                <a:gd name="connsiteY0" fmla="*/ 0 h 1156735"/>
                <a:gd name="connsiteX1" fmla="*/ 9196091 w 9196091"/>
                <a:gd name="connsiteY1" fmla="*/ 0 h 1156735"/>
                <a:gd name="connsiteX2" fmla="*/ 9186043 w 9196091"/>
                <a:gd name="connsiteY2" fmla="*/ 931756 h 1156735"/>
                <a:gd name="connsiteX3" fmla="*/ 6131344 w 9196091"/>
                <a:gd name="connsiteY3" fmla="*/ 1155560 h 1156735"/>
                <a:gd name="connsiteX4" fmla="*/ 3146984 w 9196091"/>
                <a:gd name="connsiteY4" fmla="*/ 874207 h 1156735"/>
                <a:gd name="connsiteX5" fmla="*/ 11899 w 9196091"/>
                <a:gd name="connsiteY5" fmla="*/ 1135464 h 1156735"/>
                <a:gd name="connsiteX6" fmla="*/ 1850 w 9196091"/>
                <a:gd name="connsiteY6" fmla="*/ 0 h 1156735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223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6789 w 9201030"/>
                <a:gd name="connsiteY0" fmla="*/ 0 h 1156735"/>
                <a:gd name="connsiteX1" fmla="*/ 9201030 w 9201030"/>
                <a:gd name="connsiteY1" fmla="*/ 0 h 1156735"/>
                <a:gd name="connsiteX2" fmla="*/ 9187172 w 9201030"/>
                <a:gd name="connsiteY2" fmla="*/ 931756 h 1156735"/>
                <a:gd name="connsiteX3" fmla="*/ 6136283 w 9201030"/>
                <a:gd name="connsiteY3" fmla="*/ 1155560 h 1156735"/>
                <a:gd name="connsiteX4" fmla="*/ 3151923 w 9201030"/>
                <a:gd name="connsiteY4" fmla="*/ 874207 h 1156735"/>
                <a:gd name="connsiteX5" fmla="*/ 1644 w 9201030"/>
                <a:gd name="connsiteY5" fmla="*/ 1135464 h 1156735"/>
                <a:gd name="connsiteX6" fmla="*/ 6789 w 9201030"/>
                <a:gd name="connsiteY6" fmla="*/ 0 h 1156735"/>
                <a:gd name="connsiteX0" fmla="*/ 3665 w 9197906"/>
                <a:gd name="connsiteY0" fmla="*/ 0 h 1156737"/>
                <a:gd name="connsiteX1" fmla="*/ 9197906 w 9197906"/>
                <a:gd name="connsiteY1" fmla="*/ 0 h 1156737"/>
                <a:gd name="connsiteX2" fmla="*/ 9184048 w 9197906"/>
                <a:gd name="connsiteY2" fmla="*/ 931756 h 1156737"/>
                <a:gd name="connsiteX3" fmla="*/ 6133159 w 9197906"/>
                <a:gd name="connsiteY3" fmla="*/ 1155560 h 1156737"/>
                <a:gd name="connsiteX4" fmla="*/ 3148799 w 9197906"/>
                <a:gd name="connsiteY4" fmla="*/ 874207 h 1156737"/>
                <a:gd name="connsiteX5" fmla="*/ 4218 w 9197906"/>
                <a:gd name="connsiteY5" fmla="*/ 1142774 h 1156737"/>
                <a:gd name="connsiteX6" fmla="*/ 3665 w 9197906"/>
                <a:gd name="connsiteY6" fmla="*/ 0 h 1156737"/>
                <a:gd name="connsiteX0" fmla="*/ 3665 w 9197906"/>
                <a:gd name="connsiteY0" fmla="*/ 0 h 1156735"/>
                <a:gd name="connsiteX1" fmla="*/ 9197906 w 9197906"/>
                <a:gd name="connsiteY1" fmla="*/ 0 h 1156735"/>
                <a:gd name="connsiteX2" fmla="*/ 9184048 w 9197906"/>
                <a:gd name="connsiteY2" fmla="*/ 931756 h 1156735"/>
                <a:gd name="connsiteX3" fmla="*/ 6133159 w 9197906"/>
                <a:gd name="connsiteY3" fmla="*/ 1155560 h 1156735"/>
                <a:gd name="connsiteX4" fmla="*/ 3148799 w 9197906"/>
                <a:gd name="connsiteY4" fmla="*/ 874207 h 1156735"/>
                <a:gd name="connsiteX5" fmla="*/ 4218 w 9197906"/>
                <a:gd name="connsiteY5" fmla="*/ 1146429 h 1156735"/>
                <a:gd name="connsiteX6" fmla="*/ 3665 w 9197906"/>
                <a:gd name="connsiteY6" fmla="*/ 0 h 1156735"/>
                <a:gd name="connsiteX0" fmla="*/ 3086 w 9199226"/>
                <a:gd name="connsiteY0" fmla="*/ 0 h 1156737"/>
                <a:gd name="connsiteX1" fmla="*/ 9199226 w 9199226"/>
                <a:gd name="connsiteY1" fmla="*/ 0 h 1156737"/>
                <a:gd name="connsiteX2" fmla="*/ 9185368 w 9199226"/>
                <a:gd name="connsiteY2" fmla="*/ 931756 h 1156737"/>
                <a:gd name="connsiteX3" fmla="*/ 6134479 w 9199226"/>
                <a:gd name="connsiteY3" fmla="*/ 1155560 h 1156737"/>
                <a:gd name="connsiteX4" fmla="*/ 3150119 w 9199226"/>
                <a:gd name="connsiteY4" fmla="*/ 874207 h 1156737"/>
                <a:gd name="connsiteX5" fmla="*/ 5538 w 9199226"/>
                <a:gd name="connsiteY5" fmla="*/ 1146429 h 1156737"/>
                <a:gd name="connsiteX6" fmla="*/ 3086 w 9199226"/>
                <a:gd name="connsiteY6" fmla="*/ 0 h 1156737"/>
                <a:gd name="connsiteX0" fmla="*/ 3664 w 9199804"/>
                <a:gd name="connsiteY0" fmla="*/ 0 h 1156735"/>
                <a:gd name="connsiteX1" fmla="*/ 9199804 w 9199804"/>
                <a:gd name="connsiteY1" fmla="*/ 0 h 1156735"/>
                <a:gd name="connsiteX2" fmla="*/ 9185946 w 9199804"/>
                <a:gd name="connsiteY2" fmla="*/ 931756 h 1156735"/>
                <a:gd name="connsiteX3" fmla="*/ 6135057 w 9199804"/>
                <a:gd name="connsiteY3" fmla="*/ 1155560 h 1156735"/>
                <a:gd name="connsiteX4" fmla="*/ 3150697 w 9199804"/>
                <a:gd name="connsiteY4" fmla="*/ 874207 h 1156735"/>
                <a:gd name="connsiteX5" fmla="*/ 4217 w 9199804"/>
                <a:gd name="connsiteY5" fmla="*/ 1150083 h 1156735"/>
                <a:gd name="connsiteX6" fmla="*/ 3664 w 9199804"/>
                <a:gd name="connsiteY6" fmla="*/ 0 h 1156735"/>
                <a:gd name="connsiteX0" fmla="*/ 3664 w 9186070"/>
                <a:gd name="connsiteY0" fmla="*/ 7310 h 1164047"/>
                <a:gd name="connsiteX1" fmla="*/ 9165491 w 9186070"/>
                <a:gd name="connsiteY1" fmla="*/ 0 h 1164047"/>
                <a:gd name="connsiteX2" fmla="*/ 9185946 w 9186070"/>
                <a:gd name="connsiteY2" fmla="*/ 939066 h 1164047"/>
                <a:gd name="connsiteX3" fmla="*/ 6135057 w 9186070"/>
                <a:gd name="connsiteY3" fmla="*/ 1162870 h 1164047"/>
                <a:gd name="connsiteX4" fmla="*/ 3150697 w 9186070"/>
                <a:gd name="connsiteY4" fmla="*/ 881517 h 1164047"/>
                <a:gd name="connsiteX5" fmla="*/ 4217 w 9186070"/>
                <a:gd name="connsiteY5" fmla="*/ 1157393 h 1164047"/>
                <a:gd name="connsiteX6" fmla="*/ 3664 w 9186070"/>
                <a:gd name="connsiteY6" fmla="*/ 7310 h 1164047"/>
                <a:gd name="connsiteX0" fmla="*/ 3664 w 9165491"/>
                <a:gd name="connsiteY0" fmla="*/ 7310 h 1164062"/>
                <a:gd name="connsiteX1" fmla="*/ 9165491 w 9165491"/>
                <a:gd name="connsiteY1" fmla="*/ 0 h 1164062"/>
                <a:gd name="connsiteX2" fmla="*/ 9147820 w 9165491"/>
                <a:gd name="connsiteY2" fmla="*/ 942721 h 1164062"/>
                <a:gd name="connsiteX3" fmla="*/ 6135057 w 9165491"/>
                <a:gd name="connsiteY3" fmla="*/ 1162870 h 1164062"/>
                <a:gd name="connsiteX4" fmla="*/ 3150697 w 9165491"/>
                <a:gd name="connsiteY4" fmla="*/ 881517 h 1164062"/>
                <a:gd name="connsiteX5" fmla="*/ 4217 w 9165491"/>
                <a:gd name="connsiteY5" fmla="*/ 1157393 h 1164062"/>
                <a:gd name="connsiteX6" fmla="*/ 3664 w 9165491"/>
                <a:gd name="connsiteY6" fmla="*/ 7310 h 1164062"/>
                <a:gd name="connsiteX0" fmla="*/ 3664 w 9161678"/>
                <a:gd name="connsiteY0" fmla="*/ 7310 h 1164064"/>
                <a:gd name="connsiteX1" fmla="*/ 9161678 w 9161678"/>
                <a:gd name="connsiteY1" fmla="*/ 0 h 1164064"/>
                <a:gd name="connsiteX2" fmla="*/ 9147820 w 9161678"/>
                <a:gd name="connsiteY2" fmla="*/ 942721 h 1164064"/>
                <a:gd name="connsiteX3" fmla="*/ 6135057 w 9161678"/>
                <a:gd name="connsiteY3" fmla="*/ 1162870 h 1164064"/>
                <a:gd name="connsiteX4" fmla="*/ 3150697 w 9161678"/>
                <a:gd name="connsiteY4" fmla="*/ 881517 h 1164064"/>
                <a:gd name="connsiteX5" fmla="*/ 4217 w 9161678"/>
                <a:gd name="connsiteY5" fmla="*/ 1157393 h 1164064"/>
                <a:gd name="connsiteX6" fmla="*/ 3664 w 9161678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47820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772"/>
                <a:gd name="connsiteY0" fmla="*/ 7310 h 1164064"/>
                <a:gd name="connsiteX1" fmla="*/ 9159772 w 9159772"/>
                <a:gd name="connsiteY1" fmla="*/ 0 h 1164064"/>
                <a:gd name="connsiteX2" fmla="*/ 9153539 w 9159772"/>
                <a:gd name="connsiteY2" fmla="*/ 942721 h 1164064"/>
                <a:gd name="connsiteX3" fmla="*/ 6135057 w 9159772"/>
                <a:gd name="connsiteY3" fmla="*/ 1162870 h 1164064"/>
                <a:gd name="connsiteX4" fmla="*/ 3150697 w 9159772"/>
                <a:gd name="connsiteY4" fmla="*/ 881517 h 1164064"/>
                <a:gd name="connsiteX5" fmla="*/ 4217 w 9159772"/>
                <a:gd name="connsiteY5" fmla="*/ 1157393 h 1164064"/>
                <a:gd name="connsiteX6" fmla="*/ 3664 w 9159772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55445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926"/>
                <a:gd name="connsiteY0" fmla="*/ 7310 h 1164064"/>
                <a:gd name="connsiteX1" fmla="*/ 9159772 w 9159926"/>
                <a:gd name="connsiteY1" fmla="*/ 0 h 1164064"/>
                <a:gd name="connsiteX2" fmla="*/ 9159261 w 9159926"/>
                <a:gd name="connsiteY2" fmla="*/ 942721 h 1164064"/>
                <a:gd name="connsiteX3" fmla="*/ 6135057 w 9159926"/>
                <a:gd name="connsiteY3" fmla="*/ 1162870 h 1164064"/>
                <a:gd name="connsiteX4" fmla="*/ 3150697 w 9159926"/>
                <a:gd name="connsiteY4" fmla="*/ 881517 h 1164064"/>
                <a:gd name="connsiteX5" fmla="*/ 4217 w 9159926"/>
                <a:gd name="connsiteY5" fmla="*/ 1157393 h 1164064"/>
                <a:gd name="connsiteX6" fmla="*/ 3664 w 9159926"/>
                <a:gd name="connsiteY6" fmla="*/ 7310 h 1164064"/>
                <a:gd name="connsiteX0" fmla="*/ 4449 w 9160711"/>
                <a:gd name="connsiteY0" fmla="*/ 7310 h 1164062"/>
                <a:gd name="connsiteX1" fmla="*/ 9160557 w 9160711"/>
                <a:gd name="connsiteY1" fmla="*/ 0 h 1164062"/>
                <a:gd name="connsiteX2" fmla="*/ 9160046 w 9160711"/>
                <a:gd name="connsiteY2" fmla="*/ 942721 h 1164062"/>
                <a:gd name="connsiteX3" fmla="*/ 6135842 w 9160711"/>
                <a:gd name="connsiteY3" fmla="*/ 1162870 h 1164062"/>
                <a:gd name="connsiteX4" fmla="*/ 3151482 w 9160711"/>
                <a:gd name="connsiteY4" fmla="*/ 881517 h 1164062"/>
                <a:gd name="connsiteX5" fmla="*/ 3094 w 9160711"/>
                <a:gd name="connsiteY5" fmla="*/ 1157393 h 1164062"/>
                <a:gd name="connsiteX6" fmla="*/ 4449 w 9160711"/>
                <a:gd name="connsiteY6" fmla="*/ 7310 h 1164062"/>
                <a:gd name="connsiteX0" fmla="*/ 5495 w 9161757"/>
                <a:gd name="connsiteY0" fmla="*/ 7310 h 1164064"/>
                <a:gd name="connsiteX1" fmla="*/ 9161603 w 9161757"/>
                <a:gd name="connsiteY1" fmla="*/ 0 h 1164064"/>
                <a:gd name="connsiteX2" fmla="*/ 9161092 w 9161757"/>
                <a:gd name="connsiteY2" fmla="*/ 942721 h 1164064"/>
                <a:gd name="connsiteX3" fmla="*/ 6136888 w 9161757"/>
                <a:gd name="connsiteY3" fmla="*/ 1162870 h 1164064"/>
                <a:gd name="connsiteX4" fmla="*/ 3152528 w 9161757"/>
                <a:gd name="connsiteY4" fmla="*/ 881517 h 1164064"/>
                <a:gd name="connsiteX5" fmla="*/ 2232 w 9161757"/>
                <a:gd name="connsiteY5" fmla="*/ 1161048 h 1164064"/>
                <a:gd name="connsiteX6" fmla="*/ 5495 w 9161757"/>
                <a:gd name="connsiteY6" fmla="*/ 7310 h 1164064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1757" h="1161503">
                  <a:moveTo>
                    <a:pt x="5495" y="7310"/>
                  </a:moveTo>
                  <a:lnTo>
                    <a:pt x="9161603" y="0"/>
                  </a:lnTo>
                  <a:cubicBezTo>
                    <a:pt x="9159524" y="310585"/>
                    <a:pt x="9163171" y="632136"/>
                    <a:pt x="9161092" y="942721"/>
                  </a:cubicBezTo>
                  <a:cubicBezTo>
                    <a:pt x="8353875" y="942721"/>
                    <a:pt x="6913960" y="1137099"/>
                    <a:pt x="6136888" y="1124313"/>
                  </a:cubicBezTo>
                  <a:cubicBezTo>
                    <a:pt x="5388787" y="1136803"/>
                    <a:pt x="4063579" y="888217"/>
                    <a:pt x="3152528" y="881517"/>
                  </a:cubicBezTo>
                  <a:cubicBezTo>
                    <a:pt x="2278322" y="888217"/>
                    <a:pt x="1067357" y="1174445"/>
                    <a:pt x="2232" y="1161048"/>
                  </a:cubicBezTo>
                  <a:cubicBezTo>
                    <a:pt x="-1118" y="799307"/>
                    <a:pt x="-1204" y="389147"/>
                    <a:pt x="5495" y="73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-241" y="0"/>
              <a:ext cx="9134871" cy="7938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8043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0" y="1884363"/>
            <a:ext cx="9147175" cy="2119312"/>
            <a:chOff x="0" y="1883698"/>
            <a:chExt cx="9147593" cy="2120523"/>
          </a:xfrm>
        </p:grpSpPr>
        <p:grpSp>
          <p:nvGrpSpPr>
            <p:cNvPr id="5" name="Group 17"/>
            <p:cNvGrpSpPr>
              <a:grpSpLocks/>
            </p:cNvGrpSpPr>
            <p:nvPr userDrawn="1"/>
          </p:nvGrpSpPr>
          <p:grpSpPr bwMode="auto">
            <a:xfrm>
              <a:off x="0" y="2873829"/>
              <a:ext cx="9145984" cy="1130392"/>
              <a:chOff x="-1829" y="0"/>
              <a:chExt cx="9145984" cy="1130392"/>
            </a:xfrm>
          </p:grpSpPr>
          <p:sp>
            <p:nvSpPr>
              <p:cNvPr id="9" name="Freeform 8"/>
              <p:cNvSpPr/>
              <p:nvPr userDrawn="1"/>
            </p:nvSpPr>
            <p:spPr>
              <a:xfrm>
                <a:off x="-1829" y="525209"/>
                <a:ext cx="9146006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0" name="Rectangle 9"/>
              <p:cNvSpPr/>
              <p:nvPr userDrawn="1"/>
            </p:nvSpPr>
            <p:spPr>
              <a:xfrm>
                <a:off x="-241" y="-554"/>
                <a:ext cx="9134892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  <p:grpSp>
          <p:nvGrpSpPr>
            <p:cNvPr id="6" name="Group 18"/>
            <p:cNvGrpSpPr>
              <a:grpSpLocks/>
            </p:cNvGrpSpPr>
            <p:nvPr userDrawn="1"/>
          </p:nvGrpSpPr>
          <p:grpSpPr bwMode="auto">
            <a:xfrm flipH="1" flipV="1">
              <a:off x="0" y="1883698"/>
              <a:ext cx="9147593" cy="1130392"/>
              <a:chOff x="-13118" y="0"/>
              <a:chExt cx="9147593" cy="1130392"/>
            </a:xfrm>
          </p:grpSpPr>
          <p:sp>
            <p:nvSpPr>
              <p:cNvPr id="7" name="Freeform 6"/>
              <p:cNvSpPr/>
              <p:nvPr userDrawn="1"/>
            </p:nvSpPr>
            <p:spPr>
              <a:xfrm>
                <a:off x="-13118" y="525209"/>
                <a:ext cx="9146005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8" name="Rectangle 7"/>
              <p:cNvSpPr/>
              <p:nvPr userDrawn="1"/>
            </p:nvSpPr>
            <p:spPr>
              <a:xfrm>
                <a:off x="-417" y="-554"/>
                <a:ext cx="9134892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</p:grpSp>
      <p:pic>
        <p:nvPicPr>
          <p:cNvPr id="11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8363"/>
            <a:ext cx="12192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24"/>
          <p:cNvGrpSpPr>
            <a:grpSpLocks/>
          </p:cNvGrpSpPr>
          <p:nvPr/>
        </p:nvGrpSpPr>
        <p:grpSpPr bwMode="auto">
          <a:xfrm>
            <a:off x="-9525" y="1884363"/>
            <a:ext cx="9190470" cy="2119312"/>
            <a:chOff x="-9680" y="1883698"/>
            <a:chExt cx="9155664" cy="2120523"/>
          </a:xfrm>
        </p:grpSpPr>
        <p:grpSp>
          <p:nvGrpSpPr>
            <p:cNvPr id="13" name="Group 25"/>
            <p:cNvGrpSpPr>
              <a:grpSpLocks/>
            </p:cNvGrpSpPr>
            <p:nvPr userDrawn="1"/>
          </p:nvGrpSpPr>
          <p:grpSpPr bwMode="auto">
            <a:xfrm>
              <a:off x="0" y="2873829"/>
              <a:ext cx="9145984" cy="1130392"/>
              <a:chOff x="-1829" y="0"/>
              <a:chExt cx="9145984" cy="1130392"/>
            </a:xfrm>
          </p:grpSpPr>
          <p:sp>
            <p:nvSpPr>
              <p:cNvPr id="18" name="Freeform 17"/>
              <p:cNvSpPr/>
              <p:nvPr userDrawn="1"/>
            </p:nvSpPr>
            <p:spPr>
              <a:xfrm>
                <a:off x="-1983" y="525209"/>
                <a:ext cx="9146138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9" name="Rectangle 18"/>
              <p:cNvSpPr/>
              <p:nvPr userDrawn="1"/>
            </p:nvSpPr>
            <p:spPr>
              <a:xfrm>
                <a:off x="-395" y="-554"/>
                <a:ext cx="9135024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  <p:grpSp>
          <p:nvGrpSpPr>
            <p:cNvPr id="14" name="Group 26"/>
            <p:cNvGrpSpPr>
              <a:grpSpLocks/>
            </p:cNvGrpSpPr>
            <p:nvPr userDrawn="1"/>
          </p:nvGrpSpPr>
          <p:grpSpPr bwMode="auto">
            <a:xfrm flipH="1" flipV="1">
              <a:off x="-9680" y="1883698"/>
              <a:ext cx="9145984" cy="1130392"/>
              <a:chOff x="-1829" y="0"/>
              <a:chExt cx="9145984" cy="1130392"/>
            </a:xfrm>
          </p:grpSpPr>
          <p:sp>
            <p:nvSpPr>
              <p:cNvPr id="15" name="Freeform 14"/>
              <p:cNvSpPr/>
              <p:nvPr userDrawn="1"/>
            </p:nvSpPr>
            <p:spPr>
              <a:xfrm>
                <a:off x="-1983" y="525209"/>
                <a:ext cx="9146138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17" name="Rectangle 16"/>
              <p:cNvSpPr/>
              <p:nvPr userDrawn="1"/>
            </p:nvSpPr>
            <p:spPr>
              <a:xfrm>
                <a:off x="-395" y="-554"/>
                <a:ext cx="9135024" cy="79420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</p:grpSp>
      </p:grpSp>
      <p:pic>
        <p:nvPicPr>
          <p:cNvPr id="20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521208" y="2448791"/>
            <a:ext cx="8040854" cy="1325563"/>
          </a:xfrm>
        </p:spPr>
        <p:txBody>
          <a:bodyPr/>
          <a:lstStyle>
            <a:lvl1pPr algn="ctr">
              <a:defRPr>
                <a:latin typeface="Viner Hand ITC" panose="03070502030502020203" pitchFamily="66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8DDEE-4AF7-41ED-B599-4E6E26840D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38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0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0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>
                <p:cTn id="2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52939"/>
            <a:ext cx="3867150" cy="48240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52939"/>
            <a:ext cx="3867150" cy="48240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9F85B-D2ED-47B0-A7F3-59C64C91E0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6" name="Group 6"/>
          <p:cNvGrpSpPr>
            <a:grpSpLocks/>
          </p:cNvGrpSpPr>
          <p:nvPr userDrawn="1"/>
        </p:nvGrpSpPr>
        <p:grpSpPr bwMode="auto">
          <a:xfrm>
            <a:off x="-1588" y="0"/>
            <a:ext cx="9145588" cy="1130300"/>
            <a:chOff x="-1829" y="0"/>
            <a:chExt cx="9145984" cy="1130392"/>
          </a:xfrm>
        </p:grpSpPr>
        <p:sp>
          <p:nvSpPr>
            <p:cNvPr id="7" name="Freeform 6"/>
            <p:cNvSpPr/>
            <p:nvPr userDrawn="1"/>
          </p:nvSpPr>
          <p:spPr>
            <a:xfrm>
              <a:off x="-1829" y="525506"/>
              <a:ext cx="9145984" cy="604886"/>
            </a:xfrm>
            <a:custGeom>
              <a:avLst/>
              <a:gdLst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184359 w 9198108"/>
                <a:gd name="connsiteY5" fmla="*/ 803868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7148245 w 9198108"/>
                <a:gd name="connsiteY3" fmla="*/ 964641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3671515 w 9198108"/>
                <a:gd name="connsiteY5" fmla="*/ 884255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385616"/>
                <a:gd name="connsiteY0" fmla="*/ 0 h 1205802"/>
                <a:gd name="connsiteX1" fmla="*/ 9198108 w 9385616"/>
                <a:gd name="connsiteY1" fmla="*/ 0 h 1205802"/>
                <a:gd name="connsiteX2" fmla="*/ 9167963 w 9385616"/>
                <a:gd name="connsiteY2" fmla="*/ 1205802 h 1205802"/>
                <a:gd name="connsiteX3" fmla="*/ 9167964 w 9385616"/>
                <a:gd name="connsiteY3" fmla="*/ 924447 h 1205802"/>
                <a:gd name="connsiteX4" fmla="*/ 6133361 w 9385616"/>
                <a:gd name="connsiteY4" fmla="*/ 1155560 h 1205802"/>
                <a:gd name="connsiteX5" fmla="*/ 3671515 w 9385616"/>
                <a:gd name="connsiteY5" fmla="*/ 884255 h 1205802"/>
                <a:gd name="connsiteX6" fmla="*/ 3867 w 9385616"/>
                <a:gd name="connsiteY6" fmla="*/ 1105318 h 1205802"/>
                <a:gd name="connsiteX7" fmla="*/ 3867 w 9385616"/>
                <a:gd name="connsiteY7" fmla="*/ 0 h 1205802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671515 w 9198108"/>
                <a:gd name="connsiteY4" fmla="*/ 884255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924448 h 1156704"/>
                <a:gd name="connsiteX6" fmla="*/ 3867 w 9198108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206140"/>
                <a:gd name="connsiteY0" fmla="*/ 0 h 1156704"/>
                <a:gd name="connsiteX1" fmla="*/ 9196091 w 9206140"/>
                <a:gd name="connsiteY1" fmla="*/ 0 h 1156704"/>
                <a:gd name="connsiteX2" fmla="*/ 9206140 w 9206140"/>
                <a:gd name="connsiteY2" fmla="*/ 924446 h 1156704"/>
                <a:gd name="connsiteX3" fmla="*/ 6131344 w 9206140"/>
                <a:gd name="connsiteY3" fmla="*/ 1155560 h 1156704"/>
                <a:gd name="connsiteX4" fmla="*/ 3146984 w 9206140"/>
                <a:gd name="connsiteY4" fmla="*/ 874207 h 1156704"/>
                <a:gd name="connsiteX5" fmla="*/ 11899 w 9206140"/>
                <a:gd name="connsiteY5" fmla="*/ 1135464 h 1156704"/>
                <a:gd name="connsiteX6" fmla="*/ 1850 w 9206140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86043 w 9196091"/>
                <a:gd name="connsiteY2" fmla="*/ 924446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985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1850 w 9196091"/>
                <a:gd name="connsiteY0" fmla="*/ 0 h 1156735"/>
                <a:gd name="connsiteX1" fmla="*/ 9196091 w 9196091"/>
                <a:gd name="connsiteY1" fmla="*/ 0 h 1156735"/>
                <a:gd name="connsiteX2" fmla="*/ 9186043 w 9196091"/>
                <a:gd name="connsiteY2" fmla="*/ 931756 h 1156735"/>
                <a:gd name="connsiteX3" fmla="*/ 6131344 w 9196091"/>
                <a:gd name="connsiteY3" fmla="*/ 1155560 h 1156735"/>
                <a:gd name="connsiteX4" fmla="*/ 3146984 w 9196091"/>
                <a:gd name="connsiteY4" fmla="*/ 874207 h 1156735"/>
                <a:gd name="connsiteX5" fmla="*/ 11899 w 9196091"/>
                <a:gd name="connsiteY5" fmla="*/ 1135464 h 1156735"/>
                <a:gd name="connsiteX6" fmla="*/ 1850 w 9196091"/>
                <a:gd name="connsiteY6" fmla="*/ 0 h 1156735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223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6789 w 9201030"/>
                <a:gd name="connsiteY0" fmla="*/ 0 h 1156735"/>
                <a:gd name="connsiteX1" fmla="*/ 9201030 w 9201030"/>
                <a:gd name="connsiteY1" fmla="*/ 0 h 1156735"/>
                <a:gd name="connsiteX2" fmla="*/ 9187172 w 9201030"/>
                <a:gd name="connsiteY2" fmla="*/ 931756 h 1156735"/>
                <a:gd name="connsiteX3" fmla="*/ 6136283 w 9201030"/>
                <a:gd name="connsiteY3" fmla="*/ 1155560 h 1156735"/>
                <a:gd name="connsiteX4" fmla="*/ 3151923 w 9201030"/>
                <a:gd name="connsiteY4" fmla="*/ 874207 h 1156735"/>
                <a:gd name="connsiteX5" fmla="*/ 1644 w 9201030"/>
                <a:gd name="connsiteY5" fmla="*/ 1135464 h 1156735"/>
                <a:gd name="connsiteX6" fmla="*/ 6789 w 9201030"/>
                <a:gd name="connsiteY6" fmla="*/ 0 h 1156735"/>
                <a:gd name="connsiteX0" fmla="*/ 3665 w 9197906"/>
                <a:gd name="connsiteY0" fmla="*/ 0 h 1156737"/>
                <a:gd name="connsiteX1" fmla="*/ 9197906 w 9197906"/>
                <a:gd name="connsiteY1" fmla="*/ 0 h 1156737"/>
                <a:gd name="connsiteX2" fmla="*/ 9184048 w 9197906"/>
                <a:gd name="connsiteY2" fmla="*/ 931756 h 1156737"/>
                <a:gd name="connsiteX3" fmla="*/ 6133159 w 9197906"/>
                <a:gd name="connsiteY3" fmla="*/ 1155560 h 1156737"/>
                <a:gd name="connsiteX4" fmla="*/ 3148799 w 9197906"/>
                <a:gd name="connsiteY4" fmla="*/ 874207 h 1156737"/>
                <a:gd name="connsiteX5" fmla="*/ 4218 w 9197906"/>
                <a:gd name="connsiteY5" fmla="*/ 1142774 h 1156737"/>
                <a:gd name="connsiteX6" fmla="*/ 3665 w 9197906"/>
                <a:gd name="connsiteY6" fmla="*/ 0 h 1156737"/>
                <a:gd name="connsiteX0" fmla="*/ 3665 w 9197906"/>
                <a:gd name="connsiteY0" fmla="*/ 0 h 1156735"/>
                <a:gd name="connsiteX1" fmla="*/ 9197906 w 9197906"/>
                <a:gd name="connsiteY1" fmla="*/ 0 h 1156735"/>
                <a:gd name="connsiteX2" fmla="*/ 9184048 w 9197906"/>
                <a:gd name="connsiteY2" fmla="*/ 931756 h 1156735"/>
                <a:gd name="connsiteX3" fmla="*/ 6133159 w 9197906"/>
                <a:gd name="connsiteY3" fmla="*/ 1155560 h 1156735"/>
                <a:gd name="connsiteX4" fmla="*/ 3148799 w 9197906"/>
                <a:gd name="connsiteY4" fmla="*/ 874207 h 1156735"/>
                <a:gd name="connsiteX5" fmla="*/ 4218 w 9197906"/>
                <a:gd name="connsiteY5" fmla="*/ 1146429 h 1156735"/>
                <a:gd name="connsiteX6" fmla="*/ 3665 w 9197906"/>
                <a:gd name="connsiteY6" fmla="*/ 0 h 1156735"/>
                <a:gd name="connsiteX0" fmla="*/ 3086 w 9199226"/>
                <a:gd name="connsiteY0" fmla="*/ 0 h 1156737"/>
                <a:gd name="connsiteX1" fmla="*/ 9199226 w 9199226"/>
                <a:gd name="connsiteY1" fmla="*/ 0 h 1156737"/>
                <a:gd name="connsiteX2" fmla="*/ 9185368 w 9199226"/>
                <a:gd name="connsiteY2" fmla="*/ 931756 h 1156737"/>
                <a:gd name="connsiteX3" fmla="*/ 6134479 w 9199226"/>
                <a:gd name="connsiteY3" fmla="*/ 1155560 h 1156737"/>
                <a:gd name="connsiteX4" fmla="*/ 3150119 w 9199226"/>
                <a:gd name="connsiteY4" fmla="*/ 874207 h 1156737"/>
                <a:gd name="connsiteX5" fmla="*/ 5538 w 9199226"/>
                <a:gd name="connsiteY5" fmla="*/ 1146429 h 1156737"/>
                <a:gd name="connsiteX6" fmla="*/ 3086 w 9199226"/>
                <a:gd name="connsiteY6" fmla="*/ 0 h 1156737"/>
                <a:gd name="connsiteX0" fmla="*/ 3664 w 9199804"/>
                <a:gd name="connsiteY0" fmla="*/ 0 h 1156735"/>
                <a:gd name="connsiteX1" fmla="*/ 9199804 w 9199804"/>
                <a:gd name="connsiteY1" fmla="*/ 0 h 1156735"/>
                <a:gd name="connsiteX2" fmla="*/ 9185946 w 9199804"/>
                <a:gd name="connsiteY2" fmla="*/ 931756 h 1156735"/>
                <a:gd name="connsiteX3" fmla="*/ 6135057 w 9199804"/>
                <a:gd name="connsiteY3" fmla="*/ 1155560 h 1156735"/>
                <a:gd name="connsiteX4" fmla="*/ 3150697 w 9199804"/>
                <a:gd name="connsiteY4" fmla="*/ 874207 h 1156735"/>
                <a:gd name="connsiteX5" fmla="*/ 4217 w 9199804"/>
                <a:gd name="connsiteY5" fmla="*/ 1150083 h 1156735"/>
                <a:gd name="connsiteX6" fmla="*/ 3664 w 9199804"/>
                <a:gd name="connsiteY6" fmla="*/ 0 h 1156735"/>
                <a:gd name="connsiteX0" fmla="*/ 3664 w 9186070"/>
                <a:gd name="connsiteY0" fmla="*/ 7310 h 1164047"/>
                <a:gd name="connsiteX1" fmla="*/ 9165491 w 9186070"/>
                <a:gd name="connsiteY1" fmla="*/ 0 h 1164047"/>
                <a:gd name="connsiteX2" fmla="*/ 9185946 w 9186070"/>
                <a:gd name="connsiteY2" fmla="*/ 939066 h 1164047"/>
                <a:gd name="connsiteX3" fmla="*/ 6135057 w 9186070"/>
                <a:gd name="connsiteY3" fmla="*/ 1162870 h 1164047"/>
                <a:gd name="connsiteX4" fmla="*/ 3150697 w 9186070"/>
                <a:gd name="connsiteY4" fmla="*/ 881517 h 1164047"/>
                <a:gd name="connsiteX5" fmla="*/ 4217 w 9186070"/>
                <a:gd name="connsiteY5" fmla="*/ 1157393 h 1164047"/>
                <a:gd name="connsiteX6" fmla="*/ 3664 w 9186070"/>
                <a:gd name="connsiteY6" fmla="*/ 7310 h 1164047"/>
                <a:gd name="connsiteX0" fmla="*/ 3664 w 9165491"/>
                <a:gd name="connsiteY0" fmla="*/ 7310 h 1164062"/>
                <a:gd name="connsiteX1" fmla="*/ 9165491 w 9165491"/>
                <a:gd name="connsiteY1" fmla="*/ 0 h 1164062"/>
                <a:gd name="connsiteX2" fmla="*/ 9147820 w 9165491"/>
                <a:gd name="connsiteY2" fmla="*/ 942721 h 1164062"/>
                <a:gd name="connsiteX3" fmla="*/ 6135057 w 9165491"/>
                <a:gd name="connsiteY3" fmla="*/ 1162870 h 1164062"/>
                <a:gd name="connsiteX4" fmla="*/ 3150697 w 9165491"/>
                <a:gd name="connsiteY4" fmla="*/ 881517 h 1164062"/>
                <a:gd name="connsiteX5" fmla="*/ 4217 w 9165491"/>
                <a:gd name="connsiteY5" fmla="*/ 1157393 h 1164062"/>
                <a:gd name="connsiteX6" fmla="*/ 3664 w 9165491"/>
                <a:gd name="connsiteY6" fmla="*/ 7310 h 1164062"/>
                <a:gd name="connsiteX0" fmla="*/ 3664 w 9161678"/>
                <a:gd name="connsiteY0" fmla="*/ 7310 h 1164064"/>
                <a:gd name="connsiteX1" fmla="*/ 9161678 w 9161678"/>
                <a:gd name="connsiteY1" fmla="*/ 0 h 1164064"/>
                <a:gd name="connsiteX2" fmla="*/ 9147820 w 9161678"/>
                <a:gd name="connsiteY2" fmla="*/ 942721 h 1164064"/>
                <a:gd name="connsiteX3" fmla="*/ 6135057 w 9161678"/>
                <a:gd name="connsiteY3" fmla="*/ 1162870 h 1164064"/>
                <a:gd name="connsiteX4" fmla="*/ 3150697 w 9161678"/>
                <a:gd name="connsiteY4" fmla="*/ 881517 h 1164064"/>
                <a:gd name="connsiteX5" fmla="*/ 4217 w 9161678"/>
                <a:gd name="connsiteY5" fmla="*/ 1157393 h 1164064"/>
                <a:gd name="connsiteX6" fmla="*/ 3664 w 9161678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47820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772"/>
                <a:gd name="connsiteY0" fmla="*/ 7310 h 1164064"/>
                <a:gd name="connsiteX1" fmla="*/ 9159772 w 9159772"/>
                <a:gd name="connsiteY1" fmla="*/ 0 h 1164064"/>
                <a:gd name="connsiteX2" fmla="*/ 9153539 w 9159772"/>
                <a:gd name="connsiteY2" fmla="*/ 942721 h 1164064"/>
                <a:gd name="connsiteX3" fmla="*/ 6135057 w 9159772"/>
                <a:gd name="connsiteY3" fmla="*/ 1162870 h 1164064"/>
                <a:gd name="connsiteX4" fmla="*/ 3150697 w 9159772"/>
                <a:gd name="connsiteY4" fmla="*/ 881517 h 1164064"/>
                <a:gd name="connsiteX5" fmla="*/ 4217 w 9159772"/>
                <a:gd name="connsiteY5" fmla="*/ 1157393 h 1164064"/>
                <a:gd name="connsiteX6" fmla="*/ 3664 w 9159772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55445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926"/>
                <a:gd name="connsiteY0" fmla="*/ 7310 h 1164064"/>
                <a:gd name="connsiteX1" fmla="*/ 9159772 w 9159926"/>
                <a:gd name="connsiteY1" fmla="*/ 0 h 1164064"/>
                <a:gd name="connsiteX2" fmla="*/ 9159261 w 9159926"/>
                <a:gd name="connsiteY2" fmla="*/ 942721 h 1164064"/>
                <a:gd name="connsiteX3" fmla="*/ 6135057 w 9159926"/>
                <a:gd name="connsiteY3" fmla="*/ 1162870 h 1164064"/>
                <a:gd name="connsiteX4" fmla="*/ 3150697 w 9159926"/>
                <a:gd name="connsiteY4" fmla="*/ 881517 h 1164064"/>
                <a:gd name="connsiteX5" fmla="*/ 4217 w 9159926"/>
                <a:gd name="connsiteY5" fmla="*/ 1157393 h 1164064"/>
                <a:gd name="connsiteX6" fmla="*/ 3664 w 9159926"/>
                <a:gd name="connsiteY6" fmla="*/ 7310 h 1164064"/>
                <a:gd name="connsiteX0" fmla="*/ 4449 w 9160711"/>
                <a:gd name="connsiteY0" fmla="*/ 7310 h 1164062"/>
                <a:gd name="connsiteX1" fmla="*/ 9160557 w 9160711"/>
                <a:gd name="connsiteY1" fmla="*/ 0 h 1164062"/>
                <a:gd name="connsiteX2" fmla="*/ 9160046 w 9160711"/>
                <a:gd name="connsiteY2" fmla="*/ 942721 h 1164062"/>
                <a:gd name="connsiteX3" fmla="*/ 6135842 w 9160711"/>
                <a:gd name="connsiteY3" fmla="*/ 1162870 h 1164062"/>
                <a:gd name="connsiteX4" fmla="*/ 3151482 w 9160711"/>
                <a:gd name="connsiteY4" fmla="*/ 881517 h 1164062"/>
                <a:gd name="connsiteX5" fmla="*/ 3094 w 9160711"/>
                <a:gd name="connsiteY5" fmla="*/ 1157393 h 1164062"/>
                <a:gd name="connsiteX6" fmla="*/ 4449 w 9160711"/>
                <a:gd name="connsiteY6" fmla="*/ 7310 h 1164062"/>
                <a:gd name="connsiteX0" fmla="*/ 5495 w 9161757"/>
                <a:gd name="connsiteY0" fmla="*/ 7310 h 1164064"/>
                <a:gd name="connsiteX1" fmla="*/ 9161603 w 9161757"/>
                <a:gd name="connsiteY1" fmla="*/ 0 h 1164064"/>
                <a:gd name="connsiteX2" fmla="*/ 9161092 w 9161757"/>
                <a:gd name="connsiteY2" fmla="*/ 942721 h 1164064"/>
                <a:gd name="connsiteX3" fmla="*/ 6136888 w 9161757"/>
                <a:gd name="connsiteY3" fmla="*/ 1162870 h 1164064"/>
                <a:gd name="connsiteX4" fmla="*/ 3152528 w 9161757"/>
                <a:gd name="connsiteY4" fmla="*/ 881517 h 1164064"/>
                <a:gd name="connsiteX5" fmla="*/ 2232 w 9161757"/>
                <a:gd name="connsiteY5" fmla="*/ 1161048 h 1164064"/>
                <a:gd name="connsiteX6" fmla="*/ 5495 w 9161757"/>
                <a:gd name="connsiteY6" fmla="*/ 7310 h 1164064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1757" h="1161503">
                  <a:moveTo>
                    <a:pt x="5495" y="7310"/>
                  </a:moveTo>
                  <a:lnTo>
                    <a:pt x="9161603" y="0"/>
                  </a:lnTo>
                  <a:cubicBezTo>
                    <a:pt x="9159524" y="310585"/>
                    <a:pt x="9163171" y="632136"/>
                    <a:pt x="9161092" y="942721"/>
                  </a:cubicBezTo>
                  <a:cubicBezTo>
                    <a:pt x="8353875" y="942721"/>
                    <a:pt x="6913960" y="1137099"/>
                    <a:pt x="6136888" y="1124313"/>
                  </a:cubicBezTo>
                  <a:cubicBezTo>
                    <a:pt x="5388787" y="1136803"/>
                    <a:pt x="4063579" y="888217"/>
                    <a:pt x="3152528" y="881517"/>
                  </a:cubicBezTo>
                  <a:cubicBezTo>
                    <a:pt x="2278322" y="888217"/>
                    <a:pt x="1067357" y="1174445"/>
                    <a:pt x="2232" y="1161048"/>
                  </a:cubicBezTo>
                  <a:cubicBezTo>
                    <a:pt x="-1118" y="799307"/>
                    <a:pt x="-1204" y="389147"/>
                    <a:pt x="5495" y="73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-241" y="0"/>
              <a:ext cx="9134871" cy="7938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236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51957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220686"/>
            <a:ext cx="3868737" cy="396897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51957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220686"/>
            <a:ext cx="3887788" cy="396897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F16A9-B358-4A62-BF81-1E088B76C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8" name="Group 6"/>
          <p:cNvGrpSpPr>
            <a:grpSpLocks/>
          </p:cNvGrpSpPr>
          <p:nvPr userDrawn="1"/>
        </p:nvGrpSpPr>
        <p:grpSpPr bwMode="auto">
          <a:xfrm>
            <a:off x="-1588" y="0"/>
            <a:ext cx="9145588" cy="1130300"/>
            <a:chOff x="-1829" y="0"/>
            <a:chExt cx="9145984" cy="1130392"/>
          </a:xfrm>
        </p:grpSpPr>
        <p:sp>
          <p:nvSpPr>
            <p:cNvPr id="9" name="Freeform 8"/>
            <p:cNvSpPr/>
            <p:nvPr userDrawn="1"/>
          </p:nvSpPr>
          <p:spPr>
            <a:xfrm>
              <a:off x="-1829" y="525506"/>
              <a:ext cx="9145984" cy="604886"/>
            </a:xfrm>
            <a:custGeom>
              <a:avLst/>
              <a:gdLst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184359 w 9198108"/>
                <a:gd name="connsiteY5" fmla="*/ 803868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7148245 w 9198108"/>
                <a:gd name="connsiteY3" fmla="*/ 964641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3671515 w 9198108"/>
                <a:gd name="connsiteY5" fmla="*/ 884255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385616"/>
                <a:gd name="connsiteY0" fmla="*/ 0 h 1205802"/>
                <a:gd name="connsiteX1" fmla="*/ 9198108 w 9385616"/>
                <a:gd name="connsiteY1" fmla="*/ 0 h 1205802"/>
                <a:gd name="connsiteX2" fmla="*/ 9167963 w 9385616"/>
                <a:gd name="connsiteY2" fmla="*/ 1205802 h 1205802"/>
                <a:gd name="connsiteX3" fmla="*/ 9167964 w 9385616"/>
                <a:gd name="connsiteY3" fmla="*/ 924447 h 1205802"/>
                <a:gd name="connsiteX4" fmla="*/ 6133361 w 9385616"/>
                <a:gd name="connsiteY4" fmla="*/ 1155560 h 1205802"/>
                <a:gd name="connsiteX5" fmla="*/ 3671515 w 9385616"/>
                <a:gd name="connsiteY5" fmla="*/ 884255 h 1205802"/>
                <a:gd name="connsiteX6" fmla="*/ 3867 w 9385616"/>
                <a:gd name="connsiteY6" fmla="*/ 1105318 h 1205802"/>
                <a:gd name="connsiteX7" fmla="*/ 3867 w 9385616"/>
                <a:gd name="connsiteY7" fmla="*/ 0 h 1205802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671515 w 9198108"/>
                <a:gd name="connsiteY4" fmla="*/ 884255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924448 h 1156704"/>
                <a:gd name="connsiteX6" fmla="*/ 3867 w 9198108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206140"/>
                <a:gd name="connsiteY0" fmla="*/ 0 h 1156704"/>
                <a:gd name="connsiteX1" fmla="*/ 9196091 w 9206140"/>
                <a:gd name="connsiteY1" fmla="*/ 0 h 1156704"/>
                <a:gd name="connsiteX2" fmla="*/ 9206140 w 9206140"/>
                <a:gd name="connsiteY2" fmla="*/ 924446 h 1156704"/>
                <a:gd name="connsiteX3" fmla="*/ 6131344 w 9206140"/>
                <a:gd name="connsiteY3" fmla="*/ 1155560 h 1156704"/>
                <a:gd name="connsiteX4" fmla="*/ 3146984 w 9206140"/>
                <a:gd name="connsiteY4" fmla="*/ 874207 h 1156704"/>
                <a:gd name="connsiteX5" fmla="*/ 11899 w 9206140"/>
                <a:gd name="connsiteY5" fmla="*/ 1135464 h 1156704"/>
                <a:gd name="connsiteX6" fmla="*/ 1850 w 9206140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86043 w 9196091"/>
                <a:gd name="connsiteY2" fmla="*/ 924446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985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1850 w 9196091"/>
                <a:gd name="connsiteY0" fmla="*/ 0 h 1156735"/>
                <a:gd name="connsiteX1" fmla="*/ 9196091 w 9196091"/>
                <a:gd name="connsiteY1" fmla="*/ 0 h 1156735"/>
                <a:gd name="connsiteX2" fmla="*/ 9186043 w 9196091"/>
                <a:gd name="connsiteY2" fmla="*/ 931756 h 1156735"/>
                <a:gd name="connsiteX3" fmla="*/ 6131344 w 9196091"/>
                <a:gd name="connsiteY3" fmla="*/ 1155560 h 1156735"/>
                <a:gd name="connsiteX4" fmla="*/ 3146984 w 9196091"/>
                <a:gd name="connsiteY4" fmla="*/ 874207 h 1156735"/>
                <a:gd name="connsiteX5" fmla="*/ 11899 w 9196091"/>
                <a:gd name="connsiteY5" fmla="*/ 1135464 h 1156735"/>
                <a:gd name="connsiteX6" fmla="*/ 1850 w 9196091"/>
                <a:gd name="connsiteY6" fmla="*/ 0 h 1156735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223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6789 w 9201030"/>
                <a:gd name="connsiteY0" fmla="*/ 0 h 1156735"/>
                <a:gd name="connsiteX1" fmla="*/ 9201030 w 9201030"/>
                <a:gd name="connsiteY1" fmla="*/ 0 h 1156735"/>
                <a:gd name="connsiteX2" fmla="*/ 9187172 w 9201030"/>
                <a:gd name="connsiteY2" fmla="*/ 931756 h 1156735"/>
                <a:gd name="connsiteX3" fmla="*/ 6136283 w 9201030"/>
                <a:gd name="connsiteY3" fmla="*/ 1155560 h 1156735"/>
                <a:gd name="connsiteX4" fmla="*/ 3151923 w 9201030"/>
                <a:gd name="connsiteY4" fmla="*/ 874207 h 1156735"/>
                <a:gd name="connsiteX5" fmla="*/ 1644 w 9201030"/>
                <a:gd name="connsiteY5" fmla="*/ 1135464 h 1156735"/>
                <a:gd name="connsiteX6" fmla="*/ 6789 w 9201030"/>
                <a:gd name="connsiteY6" fmla="*/ 0 h 1156735"/>
                <a:gd name="connsiteX0" fmla="*/ 3665 w 9197906"/>
                <a:gd name="connsiteY0" fmla="*/ 0 h 1156737"/>
                <a:gd name="connsiteX1" fmla="*/ 9197906 w 9197906"/>
                <a:gd name="connsiteY1" fmla="*/ 0 h 1156737"/>
                <a:gd name="connsiteX2" fmla="*/ 9184048 w 9197906"/>
                <a:gd name="connsiteY2" fmla="*/ 931756 h 1156737"/>
                <a:gd name="connsiteX3" fmla="*/ 6133159 w 9197906"/>
                <a:gd name="connsiteY3" fmla="*/ 1155560 h 1156737"/>
                <a:gd name="connsiteX4" fmla="*/ 3148799 w 9197906"/>
                <a:gd name="connsiteY4" fmla="*/ 874207 h 1156737"/>
                <a:gd name="connsiteX5" fmla="*/ 4218 w 9197906"/>
                <a:gd name="connsiteY5" fmla="*/ 1142774 h 1156737"/>
                <a:gd name="connsiteX6" fmla="*/ 3665 w 9197906"/>
                <a:gd name="connsiteY6" fmla="*/ 0 h 1156737"/>
                <a:gd name="connsiteX0" fmla="*/ 3665 w 9197906"/>
                <a:gd name="connsiteY0" fmla="*/ 0 h 1156735"/>
                <a:gd name="connsiteX1" fmla="*/ 9197906 w 9197906"/>
                <a:gd name="connsiteY1" fmla="*/ 0 h 1156735"/>
                <a:gd name="connsiteX2" fmla="*/ 9184048 w 9197906"/>
                <a:gd name="connsiteY2" fmla="*/ 931756 h 1156735"/>
                <a:gd name="connsiteX3" fmla="*/ 6133159 w 9197906"/>
                <a:gd name="connsiteY3" fmla="*/ 1155560 h 1156735"/>
                <a:gd name="connsiteX4" fmla="*/ 3148799 w 9197906"/>
                <a:gd name="connsiteY4" fmla="*/ 874207 h 1156735"/>
                <a:gd name="connsiteX5" fmla="*/ 4218 w 9197906"/>
                <a:gd name="connsiteY5" fmla="*/ 1146429 h 1156735"/>
                <a:gd name="connsiteX6" fmla="*/ 3665 w 9197906"/>
                <a:gd name="connsiteY6" fmla="*/ 0 h 1156735"/>
                <a:gd name="connsiteX0" fmla="*/ 3086 w 9199226"/>
                <a:gd name="connsiteY0" fmla="*/ 0 h 1156737"/>
                <a:gd name="connsiteX1" fmla="*/ 9199226 w 9199226"/>
                <a:gd name="connsiteY1" fmla="*/ 0 h 1156737"/>
                <a:gd name="connsiteX2" fmla="*/ 9185368 w 9199226"/>
                <a:gd name="connsiteY2" fmla="*/ 931756 h 1156737"/>
                <a:gd name="connsiteX3" fmla="*/ 6134479 w 9199226"/>
                <a:gd name="connsiteY3" fmla="*/ 1155560 h 1156737"/>
                <a:gd name="connsiteX4" fmla="*/ 3150119 w 9199226"/>
                <a:gd name="connsiteY4" fmla="*/ 874207 h 1156737"/>
                <a:gd name="connsiteX5" fmla="*/ 5538 w 9199226"/>
                <a:gd name="connsiteY5" fmla="*/ 1146429 h 1156737"/>
                <a:gd name="connsiteX6" fmla="*/ 3086 w 9199226"/>
                <a:gd name="connsiteY6" fmla="*/ 0 h 1156737"/>
                <a:gd name="connsiteX0" fmla="*/ 3664 w 9199804"/>
                <a:gd name="connsiteY0" fmla="*/ 0 h 1156735"/>
                <a:gd name="connsiteX1" fmla="*/ 9199804 w 9199804"/>
                <a:gd name="connsiteY1" fmla="*/ 0 h 1156735"/>
                <a:gd name="connsiteX2" fmla="*/ 9185946 w 9199804"/>
                <a:gd name="connsiteY2" fmla="*/ 931756 h 1156735"/>
                <a:gd name="connsiteX3" fmla="*/ 6135057 w 9199804"/>
                <a:gd name="connsiteY3" fmla="*/ 1155560 h 1156735"/>
                <a:gd name="connsiteX4" fmla="*/ 3150697 w 9199804"/>
                <a:gd name="connsiteY4" fmla="*/ 874207 h 1156735"/>
                <a:gd name="connsiteX5" fmla="*/ 4217 w 9199804"/>
                <a:gd name="connsiteY5" fmla="*/ 1150083 h 1156735"/>
                <a:gd name="connsiteX6" fmla="*/ 3664 w 9199804"/>
                <a:gd name="connsiteY6" fmla="*/ 0 h 1156735"/>
                <a:gd name="connsiteX0" fmla="*/ 3664 w 9186070"/>
                <a:gd name="connsiteY0" fmla="*/ 7310 h 1164047"/>
                <a:gd name="connsiteX1" fmla="*/ 9165491 w 9186070"/>
                <a:gd name="connsiteY1" fmla="*/ 0 h 1164047"/>
                <a:gd name="connsiteX2" fmla="*/ 9185946 w 9186070"/>
                <a:gd name="connsiteY2" fmla="*/ 939066 h 1164047"/>
                <a:gd name="connsiteX3" fmla="*/ 6135057 w 9186070"/>
                <a:gd name="connsiteY3" fmla="*/ 1162870 h 1164047"/>
                <a:gd name="connsiteX4" fmla="*/ 3150697 w 9186070"/>
                <a:gd name="connsiteY4" fmla="*/ 881517 h 1164047"/>
                <a:gd name="connsiteX5" fmla="*/ 4217 w 9186070"/>
                <a:gd name="connsiteY5" fmla="*/ 1157393 h 1164047"/>
                <a:gd name="connsiteX6" fmla="*/ 3664 w 9186070"/>
                <a:gd name="connsiteY6" fmla="*/ 7310 h 1164047"/>
                <a:gd name="connsiteX0" fmla="*/ 3664 w 9165491"/>
                <a:gd name="connsiteY0" fmla="*/ 7310 h 1164062"/>
                <a:gd name="connsiteX1" fmla="*/ 9165491 w 9165491"/>
                <a:gd name="connsiteY1" fmla="*/ 0 h 1164062"/>
                <a:gd name="connsiteX2" fmla="*/ 9147820 w 9165491"/>
                <a:gd name="connsiteY2" fmla="*/ 942721 h 1164062"/>
                <a:gd name="connsiteX3" fmla="*/ 6135057 w 9165491"/>
                <a:gd name="connsiteY3" fmla="*/ 1162870 h 1164062"/>
                <a:gd name="connsiteX4" fmla="*/ 3150697 w 9165491"/>
                <a:gd name="connsiteY4" fmla="*/ 881517 h 1164062"/>
                <a:gd name="connsiteX5" fmla="*/ 4217 w 9165491"/>
                <a:gd name="connsiteY5" fmla="*/ 1157393 h 1164062"/>
                <a:gd name="connsiteX6" fmla="*/ 3664 w 9165491"/>
                <a:gd name="connsiteY6" fmla="*/ 7310 h 1164062"/>
                <a:gd name="connsiteX0" fmla="*/ 3664 w 9161678"/>
                <a:gd name="connsiteY0" fmla="*/ 7310 h 1164064"/>
                <a:gd name="connsiteX1" fmla="*/ 9161678 w 9161678"/>
                <a:gd name="connsiteY1" fmla="*/ 0 h 1164064"/>
                <a:gd name="connsiteX2" fmla="*/ 9147820 w 9161678"/>
                <a:gd name="connsiteY2" fmla="*/ 942721 h 1164064"/>
                <a:gd name="connsiteX3" fmla="*/ 6135057 w 9161678"/>
                <a:gd name="connsiteY3" fmla="*/ 1162870 h 1164064"/>
                <a:gd name="connsiteX4" fmla="*/ 3150697 w 9161678"/>
                <a:gd name="connsiteY4" fmla="*/ 881517 h 1164064"/>
                <a:gd name="connsiteX5" fmla="*/ 4217 w 9161678"/>
                <a:gd name="connsiteY5" fmla="*/ 1157393 h 1164064"/>
                <a:gd name="connsiteX6" fmla="*/ 3664 w 9161678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47820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772"/>
                <a:gd name="connsiteY0" fmla="*/ 7310 h 1164064"/>
                <a:gd name="connsiteX1" fmla="*/ 9159772 w 9159772"/>
                <a:gd name="connsiteY1" fmla="*/ 0 h 1164064"/>
                <a:gd name="connsiteX2" fmla="*/ 9153539 w 9159772"/>
                <a:gd name="connsiteY2" fmla="*/ 942721 h 1164064"/>
                <a:gd name="connsiteX3" fmla="*/ 6135057 w 9159772"/>
                <a:gd name="connsiteY3" fmla="*/ 1162870 h 1164064"/>
                <a:gd name="connsiteX4" fmla="*/ 3150697 w 9159772"/>
                <a:gd name="connsiteY4" fmla="*/ 881517 h 1164064"/>
                <a:gd name="connsiteX5" fmla="*/ 4217 w 9159772"/>
                <a:gd name="connsiteY5" fmla="*/ 1157393 h 1164064"/>
                <a:gd name="connsiteX6" fmla="*/ 3664 w 9159772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55445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926"/>
                <a:gd name="connsiteY0" fmla="*/ 7310 h 1164064"/>
                <a:gd name="connsiteX1" fmla="*/ 9159772 w 9159926"/>
                <a:gd name="connsiteY1" fmla="*/ 0 h 1164064"/>
                <a:gd name="connsiteX2" fmla="*/ 9159261 w 9159926"/>
                <a:gd name="connsiteY2" fmla="*/ 942721 h 1164064"/>
                <a:gd name="connsiteX3" fmla="*/ 6135057 w 9159926"/>
                <a:gd name="connsiteY3" fmla="*/ 1162870 h 1164064"/>
                <a:gd name="connsiteX4" fmla="*/ 3150697 w 9159926"/>
                <a:gd name="connsiteY4" fmla="*/ 881517 h 1164064"/>
                <a:gd name="connsiteX5" fmla="*/ 4217 w 9159926"/>
                <a:gd name="connsiteY5" fmla="*/ 1157393 h 1164064"/>
                <a:gd name="connsiteX6" fmla="*/ 3664 w 9159926"/>
                <a:gd name="connsiteY6" fmla="*/ 7310 h 1164064"/>
                <a:gd name="connsiteX0" fmla="*/ 4449 w 9160711"/>
                <a:gd name="connsiteY0" fmla="*/ 7310 h 1164062"/>
                <a:gd name="connsiteX1" fmla="*/ 9160557 w 9160711"/>
                <a:gd name="connsiteY1" fmla="*/ 0 h 1164062"/>
                <a:gd name="connsiteX2" fmla="*/ 9160046 w 9160711"/>
                <a:gd name="connsiteY2" fmla="*/ 942721 h 1164062"/>
                <a:gd name="connsiteX3" fmla="*/ 6135842 w 9160711"/>
                <a:gd name="connsiteY3" fmla="*/ 1162870 h 1164062"/>
                <a:gd name="connsiteX4" fmla="*/ 3151482 w 9160711"/>
                <a:gd name="connsiteY4" fmla="*/ 881517 h 1164062"/>
                <a:gd name="connsiteX5" fmla="*/ 3094 w 9160711"/>
                <a:gd name="connsiteY5" fmla="*/ 1157393 h 1164062"/>
                <a:gd name="connsiteX6" fmla="*/ 4449 w 9160711"/>
                <a:gd name="connsiteY6" fmla="*/ 7310 h 1164062"/>
                <a:gd name="connsiteX0" fmla="*/ 5495 w 9161757"/>
                <a:gd name="connsiteY0" fmla="*/ 7310 h 1164064"/>
                <a:gd name="connsiteX1" fmla="*/ 9161603 w 9161757"/>
                <a:gd name="connsiteY1" fmla="*/ 0 h 1164064"/>
                <a:gd name="connsiteX2" fmla="*/ 9161092 w 9161757"/>
                <a:gd name="connsiteY2" fmla="*/ 942721 h 1164064"/>
                <a:gd name="connsiteX3" fmla="*/ 6136888 w 9161757"/>
                <a:gd name="connsiteY3" fmla="*/ 1162870 h 1164064"/>
                <a:gd name="connsiteX4" fmla="*/ 3152528 w 9161757"/>
                <a:gd name="connsiteY4" fmla="*/ 881517 h 1164064"/>
                <a:gd name="connsiteX5" fmla="*/ 2232 w 9161757"/>
                <a:gd name="connsiteY5" fmla="*/ 1161048 h 1164064"/>
                <a:gd name="connsiteX6" fmla="*/ 5495 w 9161757"/>
                <a:gd name="connsiteY6" fmla="*/ 7310 h 1164064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1757" h="1161503">
                  <a:moveTo>
                    <a:pt x="5495" y="7310"/>
                  </a:moveTo>
                  <a:lnTo>
                    <a:pt x="9161603" y="0"/>
                  </a:lnTo>
                  <a:cubicBezTo>
                    <a:pt x="9159524" y="310585"/>
                    <a:pt x="9163171" y="632136"/>
                    <a:pt x="9161092" y="942721"/>
                  </a:cubicBezTo>
                  <a:cubicBezTo>
                    <a:pt x="8353875" y="942721"/>
                    <a:pt x="6913960" y="1137099"/>
                    <a:pt x="6136888" y="1124313"/>
                  </a:cubicBezTo>
                  <a:cubicBezTo>
                    <a:pt x="5388787" y="1136803"/>
                    <a:pt x="4063579" y="888217"/>
                    <a:pt x="3152528" y="881517"/>
                  </a:cubicBezTo>
                  <a:cubicBezTo>
                    <a:pt x="2278322" y="888217"/>
                    <a:pt x="1067357" y="1174445"/>
                    <a:pt x="2232" y="1161048"/>
                  </a:cubicBezTo>
                  <a:cubicBezTo>
                    <a:pt x="-1118" y="799307"/>
                    <a:pt x="-1204" y="389147"/>
                    <a:pt x="5495" y="73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-241" y="0"/>
              <a:ext cx="9134871" cy="7938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3748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8CC85-B3B1-4C22-B511-5C7CD7DDB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4" name="Group 6"/>
          <p:cNvGrpSpPr>
            <a:grpSpLocks/>
          </p:cNvGrpSpPr>
          <p:nvPr userDrawn="1"/>
        </p:nvGrpSpPr>
        <p:grpSpPr bwMode="auto">
          <a:xfrm>
            <a:off x="-1588" y="0"/>
            <a:ext cx="9173868" cy="1130300"/>
            <a:chOff x="-1829" y="0"/>
            <a:chExt cx="9145984" cy="1130392"/>
          </a:xfrm>
        </p:grpSpPr>
        <p:sp>
          <p:nvSpPr>
            <p:cNvPr id="5" name="Freeform 4"/>
            <p:cNvSpPr/>
            <p:nvPr userDrawn="1"/>
          </p:nvSpPr>
          <p:spPr>
            <a:xfrm>
              <a:off x="-1829" y="525506"/>
              <a:ext cx="9145984" cy="604886"/>
            </a:xfrm>
            <a:custGeom>
              <a:avLst/>
              <a:gdLst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184359 w 9198108"/>
                <a:gd name="connsiteY5" fmla="*/ 803868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7148245 w 9198108"/>
                <a:gd name="connsiteY3" fmla="*/ 964641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3671515 w 9198108"/>
                <a:gd name="connsiteY5" fmla="*/ 884255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385616"/>
                <a:gd name="connsiteY0" fmla="*/ 0 h 1205802"/>
                <a:gd name="connsiteX1" fmla="*/ 9198108 w 9385616"/>
                <a:gd name="connsiteY1" fmla="*/ 0 h 1205802"/>
                <a:gd name="connsiteX2" fmla="*/ 9167963 w 9385616"/>
                <a:gd name="connsiteY2" fmla="*/ 1205802 h 1205802"/>
                <a:gd name="connsiteX3" fmla="*/ 9167964 w 9385616"/>
                <a:gd name="connsiteY3" fmla="*/ 924447 h 1205802"/>
                <a:gd name="connsiteX4" fmla="*/ 6133361 w 9385616"/>
                <a:gd name="connsiteY4" fmla="*/ 1155560 h 1205802"/>
                <a:gd name="connsiteX5" fmla="*/ 3671515 w 9385616"/>
                <a:gd name="connsiteY5" fmla="*/ 884255 h 1205802"/>
                <a:gd name="connsiteX6" fmla="*/ 3867 w 9385616"/>
                <a:gd name="connsiteY6" fmla="*/ 1105318 h 1205802"/>
                <a:gd name="connsiteX7" fmla="*/ 3867 w 9385616"/>
                <a:gd name="connsiteY7" fmla="*/ 0 h 1205802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671515 w 9198108"/>
                <a:gd name="connsiteY4" fmla="*/ 884255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924448 h 1156704"/>
                <a:gd name="connsiteX6" fmla="*/ 3867 w 9198108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206140"/>
                <a:gd name="connsiteY0" fmla="*/ 0 h 1156704"/>
                <a:gd name="connsiteX1" fmla="*/ 9196091 w 9206140"/>
                <a:gd name="connsiteY1" fmla="*/ 0 h 1156704"/>
                <a:gd name="connsiteX2" fmla="*/ 9206140 w 9206140"/>
                <a:gd name="connsiteY2" fmla="*/ 924446 h 1156704"/>
                <a:gd name="connsiteX3" fmla="*/ 6131344 w 9206140"/>
                <a:gd name="connsiteY3" fmla="*/ 1155560 h 1156704"/>
                <a:gd name="connsiteX4" fmla="*/ 3146984 w 9206140"/>
                <a:gd name="connsiteY4" fmla="*/ 874207 h 1156704"/>
                <a:gd name="connsiteX5" fmla="*/ 11899 w 9206140"/>
                <a:gd name="connsiteY5" fmla="*/ 1135464 h 1156704"/>
                <a:gd name="connsiteX6" fmla="*/ 1850 w 9206140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86043 w 9196091"/>
                <a:gd name="connsiteY2" fmla="*/ 924446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985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1850 w 9196091"/>
                <a:gd name="connsiteY0" fmla="*/ 0 h 1156735"/>
                <a:gd name="connsiteX1" fmla="*/ 9196091 w 9196091"/>
                <a:gd name="connsiteY1" fmla="*/ 0 h 1156735"/>
                <a:gd name="connsiteX2" fmla="*/ 9186043 w 9196091"/>
                <a:gd name="connsiteY2" fmla="*/ 931756 h 1156735"/>
                <a:gd name="connsiteX3" fmla="*/ 6131344 w 9196091"/>
                <a:gd name="connsiteY3" fmla="*/ 1155560 h 1156735"/>
                <a:gd name="connsiteX4" fmla="*/ 3146984 w 9196091"/>
                <a:gd name="connsiteY4" fmla="*/ 874207 h 1156735"/>
                <a:gd name="connsiteX5" fmla="*/ 11899 w 9196091"/>
                <a:gd name="connsiteY5" fmla="*/ 1135464 h 1156735"/>
                <a:gd name="connsiteX6" fmla="*/ 1850 w 9196091"/>
                <a:gd name="connsiteY6" fmla="*/ 0 h 1156735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223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6789 w 9201030"/>
                <a:gd name="connsiteY0" fmla="*/ 0 h 1156735"/>
                <a:gd name="connsiteX1" fmla="*/ 9201030 w 9201030"/>
                <a:gd name="connsiteY1" fmla="*/ 0 h 1156735"/>
                <a:gd name="connsiteX2" fmla="*/ 9187172 w 9201030"/>
                <a:gd name="connsiteY2" fmla="*/ 931756 h 1156735"/>
                <a:gd name="connsiteX3" fmla="*/ 6136283 w 9201030"/>
                <a:gd name="connsiteY3" fmla="*/ 1155560 h 1156735"/>
                <a:gd name="connsiteX4" fmla="*/ 3151923 w 9201030"/>
                <a:gd name="connsiteY4" fmla="*/ 874207 h 1156735"/>
                <a:gd name="connsiteX5" fmla="*/ 1644 w 9201030"/>
                <a:gd name="connsiteY5" fmla="*/ 1135464 h 1156735"/>
                <a:gd name="connsiteX6" fmla="*/ 6789 w 9201030"/>
                <a:gd name="connsiteY6" fmla="*/ 0 h 1156735"/>
                <a:gd name="connsiteX0" fmla="*/ 3665 w 9197906"/>
                <a:gd name="connsiteY0" fmla="*/ 0 h 1156737"/>
                <a:gd name="connsiteX1" fmla="*/ 9197906 w 9197906"/>
                <a:gd name="connsiteY1" fmla="*/ 0 h 1156737"/>
                <a:gd name="connsiteX2" fmla="*/ 9184048 w 9197906"/>
                <a:gd name="connsiteY2" fmla="*/ 931756 h 1156737"/>
                <a:gd name="connsiteX3" fmla="*/ 6133159 w 9197906"/>
                <a:gd name="connsiteY3" fmla="*/ 1155560 h 1156737"/>
                <a:gd name="connsiteX4" fmla="*/ 3148799 w 9197906"/>
                <a:gd name="connsiteY4" fmla="*/ 874207 h 1156737"/>
                <a:gd name="connsiteX5" fmla="*/ 4218 w 9197906"/>
                <a:gd name="connsiteY5" fmla="*/ 1142774 h 1156737"/>
                <a:gd name="connsiteX6" fmla="*/ 3665 w 9197906"/>
                <a:gd name="connsiteY6" fmla="*/ 0 h 1156737"/>
                <a:gd name="connsiteX0" fmla="*/ 3665 w 9197906"/>
                <a:gd name="connsiteY0" fmla="*/ 0 h 1156735"/>
                <a:gd name="connsiteX1" fmla="*/ 9197906 w 9197906"/>
                <a:gd name="connsiteY1" fmla="*/ 0 h 1156735"/>
                <a:gd name="connsiteX2" fmla="*/ 9184048 w 9197906"/>
                <a:gd name="connsiteY2" fmla="*/ 931756 h 1156735"/>
                <a:gd name="connsiteX3" fmla="*/ 6133159 w 9197906"/>
                <a:gd name="connsiteY3" fmla="*/ 1155560 h 1156735"/>
                <a:gd name="connsiteX4" fmla="*/ 3148799 w 9197906"/>
                <a:gd name="connsiteY4" fmla="*/ 874207 h 1156735"/>
                <a:gd name="connsiteX5" fmla="*/ 4218 w 9197906"/>
                <a:gd name="connsiteY5" fmla="*/ 1146429 h 1156735"/>
                <a:gd name="connsiteX6" fmla="*/ 3665 w 9197906"/>
                <a:gd name="connsiteY6" fmla="*/ 0 h 1156735"/>
                <a:gd name="connsiteX0" fmla="*/ 3086 w 9199226"/>
                <a:gd name="connsiteY0" fmla="*/ 0 h 1156737"/>
                <a:gd name="connsiteX1" fmla="*/ 9199226 w 9199226"/>
                <a:gd name="connsiteY1" fmla="*/ 0 h 1156737"/>
                <a:gd name="connsiteX2" fmla="*/ 9185368 w 9199226"/>
                <a:gd name="connsiteY2" fmla="*/ 931756 h 1156737"/>
                <a:gd name="connsiteX3" fmla="*/ 6134479 w 9199226"/>
                <a:gd name="connsiteY3" fmla="*/ 1155560 h 1156737"/>
                <a:gd name="connsiteX4" fmla="*/ 3150119 w 9199226"/>
                <a:gd name="connsiteY4" fmla="*/ 874207 h 1156737"/>
                <a:gd name="connsiteX5" fmla="*/ 5538 w 9199226"/>
                <a:gd name="connsiteY5" fmla="*/ 1146429 h 1156737"/>
                <a:gd name="connsiteX6" fmla="*/ 3086 w 9199226"/>
                <a:gd name="connsiteY6" fmla="*/ 0 h 1156737"/>
                <a:gd name="connsiteX0" fmla="*/ 3664 w 9199804"/>
                <a:gd name="connsiteY0" fmla="*/ 0 h 1156735"/>
                <a:gd name="connsiteX1" fmla="*/ 9199804 w 9199804"/>
                <a:gd name="connsiteY1" fmla="*/ 0 h 1156735"/>
                <a:gd name="connsiteX2" fmla="*/ 9185946 w 9199804"/>
                <a:gd name="connsiteY2" fmla="*/ 931756 h 1156735"/>
                <a:gd name="connsiteX3" fmla="*/ 6135057 w 9199804"/>
                <a:gd name="connsiteY3" fmla="*/ 1155560 h 1156735"/>
                <a:gd name="connsiteX4" fmla="*/ 3150697 w 9199804"/>
                <a:gd name="connsiteY4" fmla="*/ 874207 h 1156735"/>
                <a:gd name="connsiteX5" fmla="*/ 4217 w 9199804"/>
                <a:gd name="connsiteY5" fmla="*/ 1150083 h 1156735"/>
                <a:gd name="connsiteX6" fmla="*/ 3664 w 9199804"/>
                <a:gd name="connsiteY6" fmla="*/ 0 h 1156735"/>
                <a:gd name="connsiteX0" fmla="*/ 3664 w 9186070"/>
                <a:gd name="connsiteY0" fmla="*/ 7310 h 1164047"/>
                <a:gd name="connsiteX1" fmla="*/ 9165491 w 9186070"/>
                <a:gd name="connsiteY1" fmla="*/ 0 h 1164047"/>
                <a:gd name="connsiteX2" fmla="*/ 9185946 w 9186070"/>
                <a:gd name="connsiteY2" fmla="*/ 939066 h 1164047"/>
                <a:gd name="connsiteX3" fmla="*/ 6135057 w 9186070"/>
                <a:gd name="connsiteY3" fmla="*/ 1162870 h 1164047"/>
                <a:gd name="connsiteX4" fmla="*/ 3150697 w 9186070"/>
                <a:gd name="connsiteY4" fmla="*/ 881517 h 1164047"/>
                <a:gd name="connsiteX5" fmla="*/ 4217 w 9186070"/>
                <a:gd name="connsiteY5" fmla="*/ 1157393 h 1164047"/>
                <a:gd name="connsiteX6" fmla="*/ 3664 w 9186070"/>
                <a:gd name="connsiteY6" fmla="*/ 7310 h 1164047"/>
                <a:gd name="connsiteX0" fmla="*/ 3664 w 9165491"/>
                <a:gd name="connsiteY0" fmla="*/ 7310 h 1164062"/>
                <a:gd name="connsiteX1" fmla="*/ 9165491 w 9165491"/>
                <a:gd name="connsiteY1" fmla="*/ 0 h 1164062"/>
                <a:gd name="connsiteX2" fmla="*/ 9147820 w 9165491"/>
                <a:gd name="connsiteY2" fmla="*/ 942721 h 1164062"/>
                <a:gd name="connsiteX3" fmla="*/ 6135057 w 9165491"/>
                <a:gd name="connsiteY3" fmla="*/ 1162870 h 1164062"/>
                <a:gd name="connsiteX4" fmla="*/ 3150697 w 9165491"/>
                <a:gd name="connsiteY4" fmla="*/ 881517 h 1164062"/>
                <a:gd name="connsiteX5" fmla="*/ 4217 w 9165491"/>
                <a:gd name="connsiteY5" fmla="*/ 1157393 h 1164062"/>
                <a:gd name="connsiteX6" fmla="*/ 3664 w 9165491"/>
                <a:gd name="connsiteY6" fmla="*/ 7310 h 1164062"/>
                <a:gd name="connsiteX0" fmla="*/ 3664 w 9161678"/>
                <a:gd name="connsiteY0" fmla="*/ 7310 h 1164064"/>
                <a:gd name="connsiteX1" fmla="*/ 9161678 w 9161678"/>
                <a:gd name="connsiteY1" fmla="*/ 0 h 1164064"/>
                <a:gd name="connsiteX2" fmla="*/ 9147820 w 9161678"/>
                <a:gd name="connsiteY2" fmla="*/ 942721 h 1164064"/>
                <a:gd name="connsiteX3" fmla="*/ 6135057 w 9161678"/>
                <a:gd name="connsiteY3" fmla="*/ 1162870 h 1164064"/>
                <a:gd name="connsiteX4" fmla="*/ 3150697 w 9161678"/>
                <a:gd name="connsiteY4" fmla="*/ 881517 h 1164064"/>
                <a:gd name="connsiteX5" fmla="*/ 4217 w 9161678"/>
                <a:gd name="connsiteY5" fmla="*/ 1157393 h 1164064"/>
                <a:gd name="connsiteX6" fmla="*/ 3664 w 9161678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47820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772"/>
                <a:gd name="connsiteY0" fmla="*/ 7310 h 1164064"/>
                <a:gd name="connsiteX1" fmla="*/ 9159772 w 9159772"/>
                <a:gd name="connsiteY1" fmla="*/ 0 h 1164064"/>
                <a:gd name="connsiteX2" fmla="*/ 9153539 w 9159772"/>
                <a:gd name="connsiteY2" fmla="*/ 942721 h 1164064"/>
                <a:gd name="connsiteX3" fmla="*/ 6135057 w 9159772"/>
                <a:gd name="connsiteY3" fmla="*/ 1162870 h 1164064"/>
                <a:gd name="connsiteX4" fmla="*/ 3150697 w 9159772"/>
                <a:gd name="connsiteY4" fmla="*/ 881517 h 1164064"/>
                <a:gd name="connsiteX5" fmla="*/ 4217 w 9159772"/>
                <a:gd name="connsiteY5" fmla="*/ 1157393 h 1164064"/>
                <a:gd name="connsiteX6" fmla="*/ 3664 w 9159772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55445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926"/>
                <a:gd name="connsiteY0" fmla="*/ 7310 h 1164064"/>
                <a:gd name="connsiteX1" fmla="*/ 9159772 w 9159926"/>
                <a:gd name="connsiteY1" fmla="*/ 0 h 1164064"/>
                <a:gd name="connsiteX2" fmla="*/ 9159261 w 9159926"/>
                <a:gd name="connsiteY2" fmla="*/ 942721 h 1164064"/>
                <a:gd name="connsiteX3" fmla="*/ 6135057 w 9159926"/>
                <a:gd name="connsiteY3" fmla="*/ 1162870 h 1164064"/>
                <a:gd name="connsiteX4" fmla="*/ 3150697 w 9159926"/>
                <a:gd name="connsiteY4" fmla="*/ 881517 h 1164064"/>
                <a:gd name="connsiteX5" fmla="*/ 4217 w 9159926"/>
                <a:gd name="connsiteY5" fmla="*/ 1157393 h 1164064"/>
                <a:gd name="connsiteX6" fmla="*/ 3664 w 9159926"/>
                <a:gd name="connsiteY6" fmla="*/ 7310 h 1164064"/>
                <a:gd name="connsiteX0" fmla="*/ 4449 w 9160711"/>
                <a:gd name="connsiteY0" fmla="*/ 7310 h 1164062"/>
                <a:gd name="connsiteX1" fmla="*/ 9160557 w 9160711"/>
                <a:gd name="connsiteY1" fmla="*/ 0 h 1164062"/>
                <a:gd name="connsiteX2" fmla="*/ 9160046 w 9160711"/>
                <a:gd name="connsiteY2" fmla="*/ 942721 h 1164062"/>
                <a:gd name="connsiteX3" fmla="*/ 6135842 w 9160711"/>
                <a:gd name="connsiteY3" fmla="*/ 1162870 h 1164062"/>
                <a:gd name="connsiteX4" fmla="*/ 3151482 w 9160711"/>
                <a:gd name="connsiteY4" fmla="*/ 881517 h 1164062"/>
                <a:gd name="connsiteX5" fmla="*/ 3094 w 9160711"/>
                <a:gd name="connsiteY5" fmla="*/ 1157393 h 1164062"/>
                <a:gd name="connsiteX6" fmla="*/ 4449 w 9160711"/>
                <a:gd name="connsiteY6" fmla="*/ 7310 h 1164062"/>
                <a:gd name="connsiteX0" fmla="*/ 5495 w 9161757"/>
                <a:gd name="connsiteY0" fmla="*/ 7310 h 1164064"/>
                <a:gd name="connsiteX1" fmla="*/ 9161603 w 9161757"/>
                <a:gd name="connsiteY1" fmla="*/ 0 h 1164064"/>
                <a:gd name="connsiteX2" fmla="*/ 9161092 w 9161757"/>
                <a:gd name="connsiteY2" fmla="*/ 942721 h 1164064"/>
                <a:gd name="connsiteX3" fmla="*/ 6136888 w 9161757"/>
                <a:gd name="connsiteY3" fmla="*/ 1162870 h 1164064"/>
                <a:gd name="connsiteX4" fmla="*/ 3152528 w 9161757"/>
                <a:gd name="connsiteY4" fmla="*/ 881517 h 1164064"/>
                <a:gd name="connsiteX5" fmla="*/ 2232 w 9161757"/>
                <a:gd name="connsiteY5" fmla="*/ 1161048 h 1164064"/>
                <a:gd name="connsiteX6" fmla="*/ 5495 w 9161757"/>
                <a:gd name="connsiteY6" fmla="*/ 7310 h 1164064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1757" h="1161503">
                  <a:moveTo>
                    <a:pt x="5495" y="7310"/>
                  </a:moveTo>
                  <a:lnTo>
                    <a:pt x="9161603" y="0"/>
                  </a:lnTo>
                  <a:cubicBezTo>
                    <a:pt x="9159524" y="310585"/>
                    <a:pt x="9163171" y="632136"/>
                    <a:pt x="9161092" y="942721"/>
                  </a:cubicBezTo>
                  <a:cubicBezTo>
                    <a:pt x="8353875" y="942721"/>
                    <a:pt x="6913960" y="1137099"/>
                    <a:pt x="6136888" y="1124313"/>
                  </a:cubicBezTo>
                  <a:cubicBezTo>
                    <a:pt x="5388787" y="1136803"/>
                    <a:pt x="4063579" y="888217"/>
                    <a:pt x="3152528" y="881517"/>
                  </a:cubicBezTo>
                  <a:cubicBezTo>
                    <a:pt x="2278322" y="888217"/>
                    <a:pt x="1067357" y="1174445"/>
                    <a:pt x="2232" y="1161048"/>
                  </a:cubicBezTo>
                  <a:cubicBezTo>
                    <a:pt x="-1118" y="799307"/>
                    <a:pt x="-1204" y="389147"/>
                    <a:pt x="5495" y="73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-241" y="0"/>
              <a:ext cx="9134871" cy="7938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24541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FFA57-95F8-4192-A0DA-B75133CCC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464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video" Target="file:///C:\Documents%20and%20Settings\Mathieu%20Desbrun\My%20Documents\PowerPoint%20Presentations\GrailAnim2.avi" TargetMode="External"/><Relationship Id="rId4" Type="http://schemas.openxmlformats.org/officeDocument/2006/relationships/slideLayout" Target="../slideLayouts/slideLayout4.xml"/><Relationship Id="rId9" Type="http://schemas.microsoft.com/office/2007/relationships/media" Target="file:///C:\Documents%20and%20Settings\Mathieu%20Desbrun\My%20Documents\PowerPoint%20Presentations\GrailAnim2.avi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19213"/>
            <a:ext cx="7886700" cy="495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58225" y="6492875"/>
            <a:ext cx="3651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D1DEBA1-FE4F-425D-A307-9D51DB1D39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623888" y="-139700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pic>
        <p:nvPicPr>
          <p:cNvPr id="10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Line 10"/>
          <p:cNvSpPr>
            <a:spLocks noChangeShapeType="1"/>
          </p:cNvSpPr>
          <p:nvPr/>
        </p:nvSpPr>
        <p:spPr bwMode="auto">
          <a:xfrm>
            <a:off x="1338263" y="6400800"/>
            <a:ext cx="7318375" cy="0"/>
          </a:xfrm>
          <a:prstGeom prst="line">
            <a:avLst/>
          </a:prstGeom>
          <a:noFill/>
          <a:ln w="25400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5" name="GrailAnim2.avi">
            <a:hlinkClick r:id="" action="ppaction://media"/>
          </p:cNvPr>
          <p:cNvPicPr>
            <a:picLocks noRot="1" noChangeAspect="1" noChangeArrowheads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22334" r="6935" b="18030"/>
          <a:stretch>
            <a:fillRect/>
          </a:stretch>
        </p:blipFill>
        <p:spPr bwMode="auto">
          <a:xfrm>
            <a:off x="0" y="5943600"/>
            <a:ext cx="121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1338263" y="6400800"/>
            <a:ext cx="7318375" cy="0"/>
          </a:xfrm>
          <a:prstGeom prst="line">
            <a:avLst/>
          </a:prstGeom>
          <a:noFill/>
          <a:ln w="25400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" name="Group 11"/>
          <p:cNvGrpSpPr>
            <a:grpSpLocks/>
          </p:cNvGrpSpPr>
          <p:nvPr userDrawn="1"/>
        </p:nvGrpSpPr>
        <p:grpSpPr bwMode="auto">
          <a:xfrm>
            <a:off x="-1589" y="0"/>
            <a:ext cx="9173297" cy="1130300"/>
            <a:chOff x="-1829" y="0"/>
            <a:chExt cx="9145984" cy="1130392"/>
          </a:xfrm>
        </p:grpSpPr>
        <p:sp>
          <p:nvSpPr>
            <p:cNvPr id="11" name="Freeform 10"/>
            <p:cNvSpPr/>
            <p:nvPr userDrawn="1"/>
          </p:nvSpPr>
          <p:spPr>
            <a:xfrm>
              <a:off x="-1829" y="525506"/>
              <a:ext cx="9145984" cy="604886"/>
            </a:xfrm>
            <a:custGeom>
              <a:avLst/>
              <a:gdLst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184359 w 9198108"/>
                <a:gd name="connsiteY5" fmla="*/ 803868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165609"/>
                <a:gd name="connsiteX1" fmla="*/ 9198108 w 9198108"/>
                <a:gd name="connsiteY1" fmla="*/ 0 h 1165609"/>
                <a:gd name="connsiteX2" fmla="*/ 9198108 w 9198108"/>
                <a:gd name="connsiteY2" fmla="*/ 1085222 h 1165609"/>
                <a:gd name="connsiteX3" fmla="*/ 7148245 w 9198108"/>
                <a:gd name="connsiteY3" fmla="*/ 964641 h 1165609"/>
                <a:gd name="connsiteX4" fmla="*/ 4616060 w 9198108"/>
                <a:gd name="connsiteY4" fmla="*/ 1165609 h 1165609"/>
                <a:gd name="connsiteX5" fmla="*/ 2214504 w 9198108"/>
                <a:gd name="connsiteY5" fmla="*/ 904352 h 1165609"/>
                <a:gd name="connsiteX6" fmla="*/ 3867 w 9198108"/>
                <a:gd name="connsiteY6" fmla="*/ 1105318 h 1165609"/>
                <a:gd name="connsiteX7" fmla="*/ 3867 w 9198108"/>
                <a:gd name="connsiteY7" fmla="*/ 0 h 1165609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7148245 w 9198108"/>
                <a:gd name="connsiteY3" fmla="*/ 964641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96237"/>
                <a:gd name="connsiteX1" fmla="*/ 9198108 w 9198108"/>
                <a:gd name="connsiteY1" fmla="*/ 0 h 1296237"/>
                <a:gd name="connsiteX2" fmla="*/ 9198108 w 9198108"/>
                <a:gd name="connsiteY2" fmla="*/ 1296237 h 1296237"/>
                <a:gd name="connsiteX3" fmla="*/ 6977423 w 9198108"/>
                <a:gd name="connsiteY3" fmla="*/ 954592 h 1296237"/>
                <a:gd name="connsiteX4" fmla="*/ 4616060 w 9198108"/>
                <a:gd name="connsiteY4" fmla="*/ 1165609 h 1296237"/>
                <a:gd name="connsiteX5" fmla="*/ 2214504 w 9198108"/>
                <a:gd name="connsiteY5" fmla="*/ 904352 h 1296237"/>
                <a:gd name="connsiteX6" fmla="*/ 3867 w 9198108"/>
                <a:gd name="connsiteY6" fmla="*/ 1105318 h 1296237"/>
                <a:gd name="connsiteX7" fmla="*/ 3867 w 9198108"/>
                <a:gd name="connsiteY7" fmla="*/ 0 h 1296237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4616060 w 9198108"/>
                <a:gd name="connsiteY4" fmla="*/ 1165609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2214504 w 9198108"/>
                <a:gd name="connsiteY5" fmla="*/ 904352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198108"/>
                <a:gd name="connsiteY0" fmla="*/ 0 h 1205802"/>
                <a:gd name="connsiteX1" fmla="*/ 9198108 w 9198108"/>
                <a:gd name="connsiteY1" fmla="*/ 0 h 1205802"/>
                <a:gd name="connsiteX2" fmla="*/ 9167963 w 9198108"/>
                <a:gd name="connsiteY2" fmla="*/ 1205802 h 1205802"/>
                <a:gd name="connsiteX3" fmla="*/ 6977423 w 9198108"/>
                <a:gd name="connsiteY3" fmla="*/ 954592 h 1205802"/>
                <a:gd name="connsiteX4" fmla="*/ 6133361 w 9198108"/>
                <a:gd name="connsiteY4" fmla="*/ 1155560 h 1205802"/>
                <a:gd name="connsiteX5" fmla="*/ 3671515 w 9198108"/>
                <a:gd name="connsiteY5" fmla="*/ 884255 h 1205802"/>
                <a:gd name="connsiteX6" fmla="*/ 3867 w 9198108"/>
                <a:gd name="connsiteY6" fmla="*/ 1105318 h 1205802"/>
                <a:gd name="connsiteX7" fmla="*/ 3867 w 9198108"/>
                <a:gd name="connsiteY7" fmla="*/ 0 h 1205802"/>
                <a:gd name="connsiteX0" fmla="*/ 3867 w 9385616"/>
                <a:gd name="connsiteY0" fmla="*/ 0 h 1205802"/>
                <a:gd name="connsiteX1" fmla="*/ 9198108 w 9385616"/>
                <a:gd name="connsiteY1" fmla="*/ 0 h 1205802"/>
                <a:gd name="connsiteX2" fmla="*/ 9167963 w 9385616"/>
                <a:gd name="connsiteY2" fmla="*/ 1205802 h 1205802"/>
                <a:gd name="connsiteX3" fmla="*/ 9167964 w 9385616"/>
                <a:gd name="connsiteY3" fmla="*/ 924447 h 1205802"/>
                <a:gd name="connsiteX4" fmla="*/ 6133361 w 9385616"/>
                <a:gd name="connsiteY4" fmla="*/ 1155560 h 1205802"/>
                <a:gd name="connsiteX5" fmla="*/ 3671515 w 9385616"/>
                <a:gd name="connsiteY5" fmla="*/ 884255 h 1205802"/>
                <a:gd name="connsiteX6" fmla="*/ 3867 w 9385616"/>
                <a:gd name="connsiteY6" fmla="*/ 1105318 h 1205802"/>
                <a:gd name="connsiteX7" fmla="*/ 3867 w 9385616"/>
                <a:gd name="connsiteY7" fmla="*/ 0 h 1205802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671515 w 9198108"/>
                <a:gd name="connsiteY4" fmla="*/ 884255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1105318 h 1156704"/>
                <a:gd name="connsiteX6" fmla="*/ 3867 w 9198108"/>
                <a:gd name="connsiteY6" fmla="*/ 0 h 1156704"/>
                <a:gd name="connsiteX0" fmla="*/ 3867 w 9198108"/>
                <a:gd name="connsiteY0" fmla="*/ 0 h 1156704"/>
                <a:gd name="connsiteX1" fmla="*/ 9198108 w 9198108"/>
                <a:gd name="connsiteY1" fmla="*/ 0 h 1156704"/>
                <a:gd name="connsiteX2" fmla="*/ 9167964 w 9198108"/>
                <a:gd name="connsiteY2" fmla="*/ 924447 h 1156704"/>
                <a:gd name="connsiteX3" fmla="*/ 6133361 w 9198108"/>
                <a:gd name="connsiteY3" fmla="*/ 1155560 h 1156704"/>
                <a:gd name="connsiteX4" fmla="*/ 3149001 w 9198108"/>
                <a:gd name="connsiteY4" fmla="*/ 874207 h 1156704"/>
                <a:gd name="connsiteX5" fmla="*/ 3867 w 9198108"/>
                <a:gd name="connsiteY5" fmla="*/ 924448 h 1156704"/>
                <a:gd name="connsiteX6" fmla="*/ 3867 w 9198108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65947 w 9196091"/>
                <a:gd name="connsiteY2" fmla="*/ 924447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206140"/>
                <a:gd name="connsiteY0" fmla="*/ 0 h 1156704"/>
                <a:gd name="connsiteX1" fmla="*/ 9196091 w 9206140"/>
                <a:gd name="connsiteY1" fmla="*/ 0 h 1156704"/>
                <a:gd name="connsiteX2" fmla="*/ 9206140 w 9206140"/>
                <a:gd name="connsiteY2" fmla="*/ 924446 h 1156704"/>
                <a:gd name="connsiteX3" fmla="*/ 6131344 w 9206140"/>
                <a:gd name="connsiteY3" fmla="*/ 1155560 h 1156704"/>
                <a:gd name="connsiteX4" fmla="*/ 3146984 w 9206140"/>
                <a:gd name="connsiteY4" fmla="*/ 874207 h 1156704"/>
                <a:gd name="connsiteX5" fmla="*/ 11899 w 9206140"/>
                <a:gd name="connsiteY5" fmla="*/ 1135464 h 1156704"/>
                <a:gd name="connsiteX6" fmla="*/ 1850 w 9206140"/>
                <a:gd name="connsiteY6" fmla="*/ 0 h 1156704"/>
                <a:gd name="connsiteX0" fmla="*/ 1850 w 9196091"/>
                <a:gd name="connsiteY0" fmla="*/ 0 h 1156704"/>
                <a:gd name="connsiteX1" fmla="*/ 9196091 w 9196091"/>
                <a:gd name="connsiteY1" fmla="*/ 0 h 1156704"/>
                <a:gd name="connsiteX2" fmla="*/ 9186043 w 9196091"/>
                <a:gd name="connsiteY2" fmla="*/ 924446 h 1156704"/>
                <a:gd name="connsiteX3" fmla="*/ 6131344 w 9196091"/>
                <a:gd name="connsiteY3" fmla="*/ 1155560 h 1156704"/>
                <a:gd name="connsiteX4" fmla="*/ 3146984 w 9196091"/>
                <a:gd name="connsiteY4" fmla="*/ 874207 h 1156704"/>
                <a:gd name="connsiteX5" fmla="*/ 11899 w 9196091"/>
                <a:gd name="connsiteY5" fmla="*/ 1135464 h 1156704"/>
                <a:gd name="connsiteX6" fmla="*/ 1850 w 9196091"/>
                <a:gd name="connsiteY6" fmla="*/ 0 h 1156704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985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1850 w 9196091"/>
                <a:gd name="connsiteY0" fmla="*/ 0 h 1156735"/>
                <a:gd name="connsiteX1" fmla="*/ 9196091 w 9196091"/>
                <a:gd name="connsiteY1" fmla="*/ 0 h 1156735"/>
                <a:gd name="connsiteX2" fmla="*/ 9186043 w 9196091"/>
                <a:gd name="connsiteY2" fmla="*/ 931756 h 1156735"/>
                <a:gd name="connsiteX3" fmla="*/ 6131344 w 9196091"/>
                <a:gd name="connsiteY3" fmla="*/ 1155560 h 1156735"/>
                <a:gd name="connsiteX4" fmla="*/ 3146984 w 9196091"/>
                <a:gd name="connsiteY4" fmla="*/ 874207 h 1156735"/>
                <a:gd name="connsiteX5" fmla="*/ 11899 w 9196091"/>
                <a:gd name="connsiteY5" fmla="*/ 1135464 h 1156735"/>
                <a:gd name="connsiteX6" fmla="*/ 1850 w 9196091"/>
                <a:gd name="connsiteY6" fmla="*/ 0 h 1156735"/>
                <a:gd name="connsiteX0" fmla="*/ 1850 w 9196091"/>
                <a:gd name="connsiteY0" fmla="*/ 0 h 1156737"/>
                <a:gd name="connsiteX1" fmla="*/ 9196091 w 9196091"/>
                <a:gd name="connsiteY1" fmla="*/ 0 h 1156737"/>
                <a:gd name="connsiteX2" fmla="*/ 9182233 w 9196091"/>
                <a:gd name="connsiteY2" fmla="*/ 931756 h 1156737"/>
                <a:gd name="connsiteX3" fmla="*/ 6131344 w 9196091"/>
                <a:gd name="connsiteY3" fmla="*/ 1155560 h 1156737"/>
                <a:gd name="connsiteX4" fmla="*/ 3146984 w 9196091"/>
                <a:gd name="connsiteY4" fmla="*/ 874207 h 1156737"/>
                <a:gd name="connsiteX5" fmla="*/ 11899 w 9196091"/>
                <a:gd name="connsiteY5" fmla="*/ 1135464 h 1156737"/>
                <a:gd name="connsiteX6" fmla="*/ 1850 w 9196091"/>
                <a:gd name="connsiteY6" fmla="*/ 0 h 1156737"/>
                <a:gd name="connsiteX0" fmla="*/ 6789 w 9201030"/>
                <a:gd name="connsiteY0" fmla="*/ 0 h 1156735"/>
                <a:gd name="connsiteX1" fmla="*/ 9201030 w 9201030"/>
                <a:gd name="connsiteY1" fmla="*/ 0 h 1156735"/>
                <a:gd name="connsiteX2" fmla="*/ 9187172 w 9201030"/>
                <a:gd name="connsiteY2" fmla="*/ 931756 h 1156735"/>
                <a:gd name="connsiteX3" fmla="*/ 6136283 w 9201030"/>
                <a:gd name="connsiteY3" fmla="*/ 1155560 h 1156735"/>
                <a:gd name="connsiteX4" fmla="*/ 3151923 w 9201030"/>
                <a:gd name="connsiteY4" fmla="*/ 874207 h 1156735"/>
                <a:gd name="connsiteX5" fmla="*/ 1644 w 9201030"/>
                <a:gd name="connsiteY5" fmla="*/ 1135464 h 1156735"/>
                <a:gd name="connsiteX6" fmla="*/ 6789 w 9201030"/>
                <a:gd name="connsiteY6" fmla="*/ 0 h 1156735"/>
                <a:gd name="connsiteX0" fmla="*/ 3665 w 9197906"/>
                <a:gd name="connsiteY0" fmla="*/ 0 h 1156737"/>
                <a:gd name="connsiteX1" fmla="*/ 9197906 w 9197906"/>
                <a:gd name="connsiteY1" fmla="*/ 0 h 1156737"/>
                <a:gd name="connsiteX2" fmla="*/ 9184048 w 9197906"/>
                <a:gd name="connsiteY2" fmla="*/ 931756 h 1156737"/>
                <a:gd name="connsiteX3" fmla="*/ 6133159 w 9197906"/>
                <a:gd name="connsiteY3" fmla="*/ 1155560 h 1156737"/>
                <a:gd name="connsiteX4" fmla="*/ 3148799 w 9197906"/>
                <a:gd name="connsiteY4" fmla="*/ 874207 h 1156737"/>
                <a:gd name="connsiteX5" fmla="*/ 4218 w 9197906"/>
                <a:gd name="connsiteY5" fmla="*/ 1142774 h 1156737"/>
                <a:gd name="connsiteX6" fmla="*/ 3665 w 9197906"/>
                <a:gd name="connsiteY6" fmla="*/ 0 h 1156737"/>
                <a:gd name="connsiteX0" fmla="*/ 3665 w 9197906"/>
                <a:gd name="connsiteY0" fmla="*/ 0 h 1156735"/>
                <a:gd name="connsiteX1" fmla="*/ 9197906 w 9197906"/>
                <a:gd name="connsiteY1" fmla="*/ 0 h 1156735"/>
                <a:gd name="connsiteX2" fmla="*/ 9184048 w 9197906"/>
                <a:gd name="connsiteY2" fmla="*/ 931756 h 1156735"/>
                <a:gd name="connsiteX3" fmla="*/ 6133159 w 9197906"/>
                <a:gd name="connsiteY3" fmla="*/ 1155560 h 1156735"/>
                <a:gd name="connsiteX4" fmla="*/ 3148799 w 9197906"/>
                <a:gd name="connsiteY4" fmla="*/ 874207 h 1156735"/>
                <a:gd name="connsiteX5" fmla="*/ 4218 w 9197906"/>
                <a:gd name="connsiteY5" fmla="*/ 1146429 h 1156735"/>
                <a:gd name="connsiteX6" fmla="*/ 3665 w 9197906"/>
                <a:gd name="connsiteY6" fmla="*/ 0 h 1156735"/>
                <a:gd name="connsiteX0" fmla="*/ 3086 w 9199226"/>
                <a:gd name="connsiteY0" fmla="*/ 0 h 1156737"/>
                <a:gd name="connsiteX1" fmla="*/ 9199226 w 9199226"/>
                <a:gd name="connsiteY1" fmla="*/ 0 h 1156737"/>
                <a:gd name="connsiteX2" fmla="*/ 9185368 w 9199226"/>
                <a:gd name="connsiteY2" fmla="*/ 931756 h 1156737"/>
                <a:gd name="connsiteX3" fmla="*/ 6134479 w 9199226"/>
                <a:gd name="connsiteY3" fmla="*/ 1155560 h 1156737"/>
                <a:gd name="connsiteX4" fmla="*/ 3150119 w 9199226"/>
                <a:gd name="connsiteY4" fmla="*/ 874207 h 1156737"/>
                <a:gd name="connsiteX5" fmla="*/ 5538 w 9199226"/>
                <a:gd name="connsiteY5" fmla="*/ 1146429 h 1156737"/>
                <a:gd name="connsiteX6" fmla="*/ 3086 w 9199226"/>
                <a:gd name="connsiteY6" fmla="*/ 0 h 1156737"/>
                <a:gd name="connsiteX0" fmla="*/ 3664 w 9199804"/>
                <a:gd name="connsiteY0" fmla="*/ 0 h 1156735"/>
                <a:gd name="connsiteX1" fmla="*/ 9199804 w 9199804"/>
                <a:gd name="connsiteY1" fmla="*/ 0 h 1156735"/>
                <a:gd name="connsiteX2" fmla="*/ 9185946 w 9199804"/>
                <a:gd name="connsiteY2" fmla="*/ 931756 h 1156735"/>
                <a:gd name="connsiteX3" fmla="*/ 6135057 w 9199804"/>
                <a:gd name="connsiteY3" fmla="*/ 1155560 h 1156735"/>
                <a:gd name="connsiteX4" fmla="*/ 3150697 w 9199804"/>
                <a:gd name="connsiteY4" fmla="*/ 874207 h 1156735"/>
                <a:gd name="connsiteX5" fmla="*/ 4217 w 9199804"/>
                <a:gd name="connsiteY5" fmla="*/ 1150083 h 1156735"/>
                <a:gd name="connsiteX6" fmla="*/ 3664 w 9199804"/>
                <a:gd name="connsiteY6" fmla="*/ 0 h 1156735"/>
                <a:gd name="connsiteX0" fmla="*/ 3664 w 9186070"/>
                <a:gd name="connsiteY0" fmla="*/ 7310 h 1164047"/>
                <a:gd name="connsiteX1" fmla="*/ 9165491 w 9186070"/>
                <a:gd name="connsiteY1" fmla="*/ 0 h 1164047"/>
                <a:gd name="connsiteX2" fmla="*/ 9185946 w 9186070"/>
                <a:gd name="connsiteY2" fmla="*/ 939066 h 1164047"/>
                <a:gd name="connsiteX3" fmla="*/ 6135057 w 9186070"/>
                <a:gd name="connsiteY3" fmla="*/ 1162870 h 1164047"/>
                <a:gd name="connsiteX4" fmla="*/ 3150697 w 9186070"/>
                <a:gd name="connsiteY4" fmla="*/ 881517 h 1164047"/>
                <a:gd name="connsiteX5" fmla="*/ 4217 w 9186070"/>
                <a:gd name="connsiteY5" fmla="*/ 1157393 h 1164047"/>
                <a:gd name="connsiteX6" fmla="*/ 3664 w 9186070"/>
                <a:gd name="connsiteY6" fmla="*/ 7310 h 1164047"/>
                <a:gd name="connsiteX0" fmla="*/ 3664 w 9165491"/>
                <a:gd name="connsiteY0" fmla="*/ 7310 h 1164062"/>
                <a:gd name="connsiteX1" fmla="*/ 9165491 w 9165491"/>
                <a:gd name="connsiteY1" fmla="*/ 0 h 1164062"/>
                <a:gd name="connsiteX2" fmla="*/ 9147820 w 9165491"/>
                <a:gd name="connsiteY2" fmla="*/ 942721 h 1164062"/>
                <a:gd name="connsiteX3" fmla="*/ 6135057 w 9165491"/>
                <a:gd name="connsiteY3" fmla="*/ 1162870 h 1164062"/>
                <a:gd name="connsiteX4" fmla="*/ 3150697 w 9165491"/>
                <a:gd name="connsiteY4" fmla="*/ 881517 h 1164062"/>
                <a:gd name="connsiteX5" fmla="*/ 4217 w 9165491"/>
                <a:gd name="connsiteY5" fmla="*/ 1157393 h 1164062"/>
                <a:gd name="connsiteX6" fmla="*/ 3664 w 9165491"/>
                <a:gd name="connsiteY6" fmla="*/ 7310 h 1164062"/>
                <a:gd name="connsiteX0" fmla="*/ 3664 w 9161678"/>
                <a:gd name="connsiteY0" fmla="*/ 7310 h 1164064"/>
                <a:gd name="connsiteX1" fmla="*/ 9161678 w 9161678"/>
                <a:gd name="connsiteY1" fmla="*/ 0 h 1164064"/>
                <a:gd name="connsiteX2" fmla="*/ 9147820 w 9161678"/>
                <a:gd name="connsiteY2" fmla="*/ 942721 h 1164064"/>
                <a:gd name="connsiteX3" fmla="*/ 6135057 w 9161678"/>
                <a:gd name="connsiteY3" fmla="*/ 1162870 h 1164064"/>
                <a:gd name="connsiteX4" fmla="*/ 3150697 w 9161678"/>
                <a:gd name="connsiteY4" fmla="*/ 881517 h 1164064"/>
                <a:gd name="connsiteX5" fmla="*/ 4217 w 9161678"/>
                <a:gd name="connsiteY5" fmla="*/ 1157393 h 1164064"/>
                <a:gd name="connsiteX6" fmla="*/ 3664 w 9161678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47820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772"/>
                <a:gd name="connsiteY0" fmla="*/ 7310 h 1164064"/>
                <a:gd name="connsiteX1" fmla="*/ 9159772 w 9159772"/>
                <a:gd name="connsiteY1" fmla="*/ 0 h 1164064"/>
                <a:gd name="connsiteX2" fmla="*/ 9153539 w 9159772"/>
                <a:gd name="connsiteY2" fmla="*/ 942721 h 1164064"/>
                <a:gd name="connsiteX3" fmla="*/ 6135057 w 9159772"/>
                <a:gd name="connsiteY3" fmla="*/ 1162870 h 1164064"/>
                <a:gd name="connsiteX4" fmla="*/ 3150697 w 9159772"/>
                <a:gd name="connsiteY4" fmla="*/ 881517 h 1164064"/>
                <a:gd name="connsiteX5" fmla="*/ 4217 w 9159772"/>
                <a:gd name="connsiteY5" fmla="*/ 1157393 h 1164064"/>
                <a:gd name="connsiteX6" fmla="*/ 3664 w 9159772"/>
                <a:gd name="connsiteY6" fmla="*/ 7310 h 1164064"/>
                <a:gd name="connsiteX0" fmla="*/ 3664 w 9159772"/>
                <a:gd name="connsiteY0" fmla="*/ 7310 h 1164062"/>
                <a:gd name="connsiteX1" fmla="*/ 9159772 w 9159772"/>
                <a:gd name="connsiteY1" fmla="*/ 0 h 1164062"/>
                <a:gd name="connsiteX2" fmla="*/ 9155445 w 9159772"/>
                <a:gd name="connsiteY2" fmla="*/ 942721 h 1164062"/>
                <a:gd name="connsiteX3" fmla="*/ 6135057 w 9159772"/>
                <a:gd name="connsiteY3" fmla="*/ 1162870 h 1164062"/>
                <a:gd name="connsiteX4" fmla="*/ 3150697 w 9159772"/>
                <a:gd name="connsiteY4" fmla="*/ 881517 h 1164062"/>
                <a:gd name="connsiteX5" fmla="*/ 4217 w 9159772"/>
                <a:gd name="connsiteY5" fmla="*/ 1157393 h 1164062"/>
                <a:gd name="connsiteX6" fmla="*/ 3664 w 9159772"/>
                <a:gd name="connsiteY6" fmla="*/ 7310 h 1164062"/>
                <a:gd name="connsiteX0" fmla="*/ 3664 w 9159926"/>
                <a:gd name="connsiteY0" fmla="*/ 7310 h 1164064"/>
                <a:gd name="connsiteX1" fmla="*/ 9159772 w 9159926"/>
                <a:gd name="connsiteY1" fmla="*/ 0 h 1164064"/>
                <a:gd name="connsiteX2" fmla="*/ 9159261 w 9159926"/>
                <a:gd name="connsiteY2" fmla="*/ 942721 h 1164064"/>
                <a:gd name="connsiteX3" fmla="*/ 6135057 w 9159926"/>
                <a:gd name="connsiteY3" fmla="*/ 1162870 h 1164064"/>
                <a:gd name="connsiteX4" fmla="*/ 3150697 w 9159926"/>
                <a:gd name="connsiteY4" fmla="*/ 881517 h 1164064"/>
                <a:gd name="connsiteX5" fmla="*/ 4217 w 9159926"/>
                <a:gd name="connsiteY5" fmla="*/ 1157393 h 1164064"/>
                <a:gd name="connsiteX6" fmla="*/ 3664 w 9159926"/>
                <a:gd name="connsiteY6" fmla="*/ 7310 h 1164064"/>
                <a:gd name="connsiteX0" fmla="*/ 4449 w 9160711"/>
                <a:gd name="connsiteY0" fmla="*/ 7310 h 1164062"/>
                <a:gd name="connsiteX1" fmla="*/ 9160557 w 9160711"/>
                <a:gd name="connsiteY1" fmla="*/ 0 h 1164062"/>
                <a:gd name="connsiteX2" fmla="*/ 9160046 w 9160711"/>
                <a:gd name="connsiteY2" fmla="*/ 942721 h 1164062"/>
                <a:gd name="connsiteX3" fmla="*/ 6135842 w 9160711"/>
                <a:gd name="connsiteY3" fmla="*/ 1162870 h 1164062"/>
                <a:gd name="connsiteX4" fmla="*/ 3151482 w 9160711"/>
                <a:gd name="connsiteY4" fmla="*/ 881517 h 1164062"/>
                <a:gd name="connsiteX5" fmla="*/ 3094 w 9160711"/>
                <a:gd name="connsiteY5" fmla="*/ 1157393 h 1164062"/>
                <a:gd name="connsiteX6" fmla="*/ 4449 w 9160711"/>
                <a:gd name="connsiteY6" fmla="*/ 7310 h 1164062"/>
                <a:gd name="connsiteX0" fmla="*/ 5495 w 9161757"/>
                <a:gd name="connsiteY0" fmla="*/ 7310 h 1164064"/>
                <a:gd name="connsiteX1" fmla="*/ 9161603 w 9161757"/>
                <a:gd name="connsiteY1" fmla="*/ 0 h 1164064"/>
                <a:gd name="connsiteX2" fmla="*/ 9161092 w 9161757"/>
                <a:gd name="connsiteY2" fmla="*/ 942721 h 1164064"/>
                <a:gd name="connsiteX3" fmla="*/ 6136888 w 9161757"/>
                <a:gd name="connsiteY3" fmla="*/ 1162870 h 1164064"/>
                <a:gd name="connsiteX4" fmla="*/ 3152528 w 9161757"/>
                <a:gd name="connsiteY4" fmla="*/ 881517 h 1164064"/>
                <a:gd name="connsiteX5" fmla="*/ 2232 w 9161757"/>
                <a:gd name="connsiteY5" fmla="*/ 1161048 h 1164064"/>
                <a:gd name="connsiteX6" fmla="*/ 5495 w 9161757"/>
                <a:gd name="connsiteY6" fmla="*/ 7310 h 1164064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  <a:gd name="connsiteX0" fmla="*/ 5495 w 9161757"/>
                <a:gd name="connsiteY0" fmla="*/ 7310 h 1161503"/>
                <a:gd name="connsiteX1" fmla="*/ 9161603 w 9161757"/>
                <a:gd name="connsiteY1" fmla="*/ 0 h 1161503"/>
                <a:gd name="connsiteX2" fmla="*/ 9161092 w 9161757"/>
                <a:gd name="connsiteY2" fmla="*/ 942721 h 1161503"/>
                <a:gd name="connsiteX3" fmla="*/ 6136888 w 9161757"/>
                <a:gd name="connsiteY3" fmla="*/ 1124313 h 1161503"/>
                <a:gd name="connsiteX4" fmla="*/ 3152528 w 9161757"/>
                <a:gd name="connsiteY4" fmla="*/ 881517 h 1161503"/>
                <a:gd name="connsiteX5" fmla="*/ 2232 w 9161757"/>
                <a:gd name="connsiteY5" fmla="*/ 1161048 h 1161503"/>
                <a:gd name="connsiteX6" fmla="*/ 5495 w 9161757"/>
                <a:gd name="connsiteY6" fmla="*/ 7310 h 1161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61757" h="1161503">
                  <a:moveTo>
                    <a:pt x="5495" y="7310"/>
                  </a:moveTo>
                  <a:lnTo>
                    <a:pt x="9161603" y="0"/>
                  </a:lnTo>
                  <a:cubicBezTo>
                    <a:pt x="9159524" y="310585"/>
                    <a:pt x="9163171" y="632136"/>
                    <a:pt x="9161092" y="942721"/>
                  </a:cubicBezTo>
                  <a:cubicBezTo>
                    <a:pt x="8353875" y="942721"/>
                    <a:pt x="6913960" y="1137099"/>
                    <a:pt x="6136888" y="1124313"/>
                  </a:cubicBezTo>
                  <a:cubicBezTo>
                    <a:pt x="5388787" y="1136803"/>
                    <a:pt x="4063579" y="888217"/>
                    <a:pt x="3152528" y="881517"/>
                  </a:cubicBezTo>
                  <a:cubicBezTo>
                    <a:pt x="2278322" y="888217"/>
                    <a:pt x="1067357" y="1174445"/>
                    <a:pt x="2232" y="1161048"/>
                  </a:cubicBezTo>
                  <a:cubicBezTo>
                    <a:pt x="-1118" y="799307"/>
                    <a:pt x="-1204" y="389147"/>
                    <a:pt x="5495" y="731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-241" y="0"/>
              <a:ext cx="9134871" cy="79381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7" r:id="rId2"/>
    <p:sldLayoutId id="2147483722" r:id="rId3"/>
    <p:sldLayoutId id="2147483718" r:id="rId4"/>
    <p:sldLayoutId id="2147483719" r:id="rId5"/>
    <p:sldLayoutId id="2147483720" r:id="rId6"/>
    <p:sldLayoutId id="2147483727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30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0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Britannic Bold" panose="020B090306070302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Britannic Bold" panose="020B0903060703020204" pitchFamily="34" charset="0"/>
        </a:defRPr>
      </a:lvl9pPr>
    </p:titleStyle>
    <p:bodyStyle>
      <a:lvl1pPr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1pPr>
      <a:lvl2pPr marL="749300" indent="-376238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2pPr>
      <a:lvl3pPr marL="1227138" indent="-371475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sz="2000"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3pPr>
      <a:lvl4pPr marL="1647825" indent="-315913" algn="l" defTabSz="854075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35B1B"/>
        </a:buClr>
        <a:buSzPct val="75000"/>
        <a:buFont typeface="Wingdings" panose="05000000000000000000" pitchFamily="2" charset="2"/>
        <a:buChar char="q"/>
        <a:defRPr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4pPr>
      <a:lvl5pPr marL="1973263" indent="-160338" algn="l" defTabSz="854075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Californian FB" panose="0207040306080B0302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6.png"/><Relationship Id="rId3" Type="http://schemas.openxmlformats.org/officeDocument/2006/relationships/tags" Target="../tags/tag10.xml"/><Relationship Id="rId7" Type="http://schemas.openxmlformats.org/officeDocument/2006/relationships/image" Target="../media/image34.png"/><Relationship Id="rId12" Type="http://schemas.openxmlformats.org/officeDocument/2006/relationships/image" Target="../media/image32.wmf"/><Relationship Id="rId2" Type="http://schemas.openxmlformats.org/officeDocument/2006/relationships/tags" Target="../tags/tag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emf"/><Relationship Id="rId11" Type="http://schemas.openxmlformats.org/officeDocument/2006/relationships/oleObject" Target="../embeddings/oleObject2.bin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31.wmf"/><Relationship Id="rId4" Type="http://schemas.openxmlformats.org/officeDocument/2006/relationships/slideLayout" Target="../slideLayouts/slideLayout2.xml"/><Relationship Id="rId9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40.emf"/><Relationship Id="rId5" Type="http://schemas.openxmlformats.org/officeDocument/2006/relationships/image" Target="../media/image39.emf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em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3.emf"/><Relationship Id="rId11" Type="http://schemas.openxmlformats.org/officeDocument/2006/relationships/image" Target="../media/image35.png"/><Relationship Id="rId5" Type="http://schemas.openxmlformats.org/officeDocument/2006/relationships/image" Target="../media/image28.png"/><Relationship Id="rId10" Type="http://schemas.openxmlformats.org/officeDocument/2006/relationships/image" Target="../media/image29.png"/><Relationship Id="rId4" Type="http://schemas.openxmlformats.org/officeDocument/2006/relationships/image" Target="../media/image41.pn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11" Type="http://schemas.openxmlformats.org/officeDocument/2006/relationships/image" Target="../media/image36.png"/><Relationship Id="rId10" Type="http://schemas.openxmlformats.org/officeDocument/2006/relationships/image" Target="../media/image46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4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47.emf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tags" Target="../tags/tag19.xml"/><Relationship Id="rId7" Type="http://schemas.openxmlformats.org/officeDocument/2006/relationships/image" Target="../media/image49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48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58.png"/><Relationship Id="rId5" Type="http://schemas.openxmlformats.org/officeDocument/2006/relationships/image" Target="../media/image45.emf"/><Relationship Id="rId10" Type="http://schemas.openxmlformats.org/officeDocument/2006/relationships/image" Target="../media/image5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62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6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6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65.emf"/><Relationship Id="rId5" Type="http://schemas.openxmlformats.org/officeDocument/2006/relationships/image" Target="../media/image64.emf"/><Relationship Id="rId4" Type="http://schemas.openxmlformats.org/officeDocument/2006/relationships/image" Target="../media/image63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13" Type="http://schemas.openxmlformats.org/officeDocument/2006/relationships/image" Target="../media/image71.png"/><Relationship Id="rId3" Type="http://schemas.openxmlformats.org/officeDocument/2006/relationships/tags" Target="../tags/tag33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0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69.png"/><Relationship Id="rId5" Type="http://schemas.openxmlformats.org/officeDocument/2006/relationships/tags" Target="../tags/tag35.xml"/><Relationship Id="rId15" Type="http://schemas.openxmlformats.org/officeDocument/2006/relationships/image" Target="../media/image73.png"/><Relationship Id="rId10" Type="http://schemas.openxmlformats.org/officeDocument/2006/relationships/image" Target="../media/image68.png"/><Relationship Id="rId4" Type="http://schemas.openxmlformats.org/officeDocument/2006/relationships/tags" Target="../tags/tag34.xml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tiff"/><Relationship Id="rId5" Type="http://schemas.openxmlformats.org/officeDocument/2006/relationships/image" Target="../media/image8.ti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233363" y="1092200"/>
            <a:ext cx="8648700" cy="1325563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en-US" sz="5400" dirty="0" smtClean="0"/>
              <a:t>Vector Field Processing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on triangle meshes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85981" y="3366329"/>
            <a:ext cx="7522755" cy="892552"/>
            <a:chOff x="1095822" y="3549376"/>
            <a:chExt cx="6862707" cy="892552"/>
          </a:xfrm>
        </p:grpSpPr>
        <p:sp>
          <p:nvSpPr>
            <p:cNvPr id="8" name="TextBox 7"/>
            <p:cNvSpPr txBox="1"/>
            <p:nvPr/>
          </p:nvSpPr>
          <p:spPr>
            <a:xfrm>
              <a:off x="1095822" y="3549376"/>
              <a:ext cx="2100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Fernando de Goes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95823" y="3897319"/>
              <a:ext cx="21003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Pixar Animation Studios</a:t>
              </a:r>
              <a:endParaRPr lang="en-US" sz="1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86576" y="3570765"/>
              <a:ext cx="19862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Mathieu Desbrun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86577" y="3918708"/>
              <a:ext cx="1986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Caltech</a:t>
              </a:r>
              <a:endParaRPr lang="en-US" sz="14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858144" y="3568341"/>
              <a:ext cx="2100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Yiying Tong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58145" y="3918708"/>
              <a:ext cx="2100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Michigan State University</a:t>
              </a:r>
              <a:endParaRPr lang="en-US" sz="1400" dirty="0"/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227" y="4660952"/>
            <a:ext cx="6989546" cy="19104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628"/>
    </mc:Choice>
    <mc:Fallback xmlns="">
      <p:transition spd="slow" advTm="3762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Today’s Program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19213"/>
            <a:ext cx="8394770" cy="4951412"/>
          </a:xfrm>
        </p:spPr>
        <p:txBody>
          <a:bodyPr/>
          <a:lstStyle/>
          <a:p>
            <a:pPr eaLnBrk="1" hangingPunct="1">
              <a:spcAft>
                <a:spcPts val="1000"/>
              </a:spcAft>
            </a:pPr>
            <a:r>
              <a:rPr lang="en-US" altLang="en-US" dirty="0" smtClean="0"/>
              <a:t>Outline</a:t>
            </a:r>
          </a:p>
          <a:p>
            <a:pPr lvl="1" eaLnBrk="1" hangingPunct="1"/>
            <a:r>
              <a:rPr lang="en-US" altLang="en-US" sz="2800" dirty="0" smtClean="0"/>
              <a:t>brief primer on continuous vector fields</a:t>
            </a:r>
          </a:p>
          <a:p>
            <a:pPr lvl="2" eaLnBrk="1" hangingPunct="1"/>
            <a:r>
              <a:rPr lang="en-US" altLang="en-US" i="1" dirty="0" smtClean="0"/>
              <a:t>critical geometric concepts and energies</a:t>
            </a:r>
          </a:p>
          <a:p>
            <a:pPr lvl="1" eaLnBrk="1" hangingPunct="1"/>
            <a:r>
              <a:rPr lang="en-US" altLang="en-US" sz="2800" dirty="0" smtClean="0"/>
              <a:t>face-based tangent vector fields</a:t>
            </a:r>
          </a:p>
          <a:p>
            <a:pPr lvl="2" eaLnBrk="1" hangingPunct="1"/>
            <a:r>
              <a:rPr lang="en-US" altLang="en-US" i="1" dirty="0" smtClean="0"/>
              <a:t>connection made simple</a:t>
            </a:r>
          </a:p>
          <a:p>
            <a:pPr lvl="1" eaLnBrk="1" hangingPunct="1"/>
            <a:r>
              <a:rPr lang="en-US" altLang="en-US" sz="2800" dirty="0"/>
              <a:t>edge-based tangent vector fields</a:t>
            </a:r>
          </a:p>
          <a:p>
            <a:pPr lvl="2" eaLnBrk="1" hangingPunct="1"/>
            <a:r>
              <a:rPr lang="en-US" altLang="en-US" i="1" dirty="0"/>
              <a:t>coordinate-free zone</a:t>
            </a:r>
          </a:p>
          <a:p>
            <a:pPr lvl="1" eaLnBrk="1" hangingPunct="1"/>
            <a:r>
              <a:rPr lang="en-US" altLang="en-US" sz="2800" dirty="0" smtClean="0"/>
              <a:t>vertex-based tangent vector fields</a:t>
            </a:r>
          </a:p>
          <a:p>
            <a:pPr lvl="2" eaLnBrk="1" hangingPunct="1"/>
            <a:r>
              <a:rPr lang="en-US" altLang="en-US" i="1" dirty="0" smtClean="0"/>
              <a:t>continuous definition via simplicial connection</a:t>
            </a:r>
          </a:p>
          <a:p>
            <a:pPr eaLnBrk="1" hangingPunct="1">
              <a:spcBef>
                <a:spcPts val="1500"/>
              </a:spcBef>
            </a:pPr>
            <a:endParaRPr lang="en-US" altLang="en-US" sz="100" dirty="0" smtClean="0"/>
          </a:p>
          <a:p>
            <a:pPr eaLnBrk="1" hangingPunct="1">
              <a:spcBef>
                <a:spcPts val="1500"/>
              </a:spcBef>
            </a:pPr>
            <a:r>
              <a:rPr lang="en-US" altLang="en-US" dirty="0" smtClean="0"/>
              <a:t>Design will be used as running example</a:t>
            </a:r>
          </a:p>
          <a:p>
            <a:pPr lvl="1"/>
            <a:r>
              <a:rPr lang="en-US" altLang="en-US" sz="2000" dirty="0" smtClean="0"/>
              <a:t>intuitive and fast editing</a:t>
            </a:r>
            <a:endParaRPr lang="en-US" altLang="en-US" sz="2000" dirty="0"/>
          </a:p>
          <a:p>
            <a:pPr eaLnBrk="1" hangingPunct="1">
              <a:spcBef>
                <a:spcPts val="1500"/>
              </a:spcBef>
            </a:pPr>
            <a:endParaRPr lang="en-US" altLang="en-US" dirty="0" smtClean="0"/>
          </a:p>
        </p:txBody>
      </p:sp>
      <p:pic>
        <p:nvPicPr>
          <p:cNvPr id="4" name="Picture 3" descr="1-Whitney.pd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3457">
            <a:off x="7673379" y="3505299"/>
            <a:ext cx="1185060" cy="1592050"/>
          </a:xfrm>
          <a:prstGeom prst="rect">
            <a:avLst/>
          </a:prstGeom>
        </p:spPr>
      </p:pic>
      <p:pic>
        <p:nvPicPr>
          <p:cNvPr id="5" name="Picture 4" descr="triangle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413" y="2466419"/>
            <a:ext cx="1283066" cy="1143602"/>
          </a:xfrm>
          <a:prstGeom prst="rect">
            <a:avLst/>
          </a:prstGeom>
        </p:spPr>
      </p:pic>
      <p:pic>
        <p:nvPicPr>
          <p:cNvPr id="6" name="Picture 5" descr="original.pd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973" y="4886014"/>
            <a:ext cx="1423946" cy="138461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523"/>
    </mc:Choice>
    <mc:Fallback xmlns="">
      <p:transition spd="slow" advTm="1725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dg_hodge_decomposition_torus2.pn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87"/>
          <a:stretch/>
        </p:blipFill>
        <p:spPr>
          <a:xfrm rot="17639987" flipH="1">
            <a:off x="6266914" y="890136"/>
            <a:ext cx="2915030" cy="3479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 descr="ddg_hodge_decomposition_torus2.png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5"/>
          <a:stretch/>
        </p:blipFill>
        <p:spPr>
          <a:xfrm rot="3884655" flipH="1">
            <a:off x="249389" y="694803"/>
            <a:ext cx="3210152" cy="3479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4339" name="Group 4"/>
          <p:cNvGrpSpPr>
            <a:grpSpLocks/>
          </p:cNvGrpSpPr>
          <p:nvPr/>
        </p:nvGrpSpPr>
        <p:grpSpPr bwMode="auto">
          <a:xfrm>
            <a:off x="0" y="2928493"/>
            <a:ext cx="9197163" cy="2119313"/>
            <a:chOff x="0" y="1883698"/>
            <a:chExt cx="9147593" cy="2120523"/>
          </a:xfrm>
        </p:grpSpPr>
        <p:grpSp>
          <p:nvGrpSpPr>
            <p:cNvPr id="14342" name="Group 5"/>
            <p:cNvGrpSpPr>
              <a:grpSpLocks/>
            </p:cNvGrpSpPr>
            <p:nvPr/>
          </p:nvGrpSpPr>
          <p:grpSpPr bwMode="auto">
            <a:xfrm>
              <a:off x="0" y="2873829"/>
              <a:ext cx="9145984" cy="1130392"/>
              <a:chOff x="-1829" y="0"/>
              <a:chExt cx="9145984" cy="1130392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-1829" y="525209"/>
                <a:ext cx="9146006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-241" y="-553"/>
                <a:ext cx="9134892" cy="794203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343" name="Group 6"/>
            <p:cNvGrpSpPr>
              <a:grpSpLocks/>
            </p:cNvGrpSpPr>
            <p:nvPr/>
          </p:nvGrpSpPr>
          <p:grpSpPr bwMode="auto">
            <a:xfrm flipH="1" flipV="1">
              <a:off x="0" y="1883698"/>
              <a:ext cx="9147593" cy="1130392"/>
              <a:chOff x="-13118" y="0"/>
              <a:chExt cx="9147593" cy="1130392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-13118" y="525209"/>
                <a:ext cx="9146005" cy="605183"/>
              </a:xfrm>
              <a:custGeom>
                <a:avLst/>
                <a:gdLst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184359 w 9198108"/>
                  <a:gd name="connsiteY5" fmla="*/ 803868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165609"/>
                  <a:gd name="connsiteX1" fmla="*/ 9198108 w 9198108"/>
                  <a:gd name="connsiteY1" fmla="*/ 0 h 1165609"/>
                  <a:gd name="connsiteX2" fmla="*/ 9198108 w 9198108"/>
                  <a:gd name="connsiteY2" fmla="*/ 1085222 h 1165609"/>
                  <a:gd name="connsiteX3" fmla="*/ 7148245 w 9198108"/>
                  <a:gd name="connsiteY3" fmla="*/ 964641 h 1165609"/>
                  <a:gd name="connsiteX4" fmla="*/ 4616060 w 9198108"/>
                  <a:gd name="connsiteY4" fmla="*/ 1165609 h 1165609"/>
                  <a:gd name="connsiteX5" fmla="*/ 2214504 w 9198108"/>
                  <a:gd name="connsiteY5" fmla="*/ 904352 h 1165609"/>
                  <a:gd name="connsiteX6" fmla="*/ 3867 w 9198108"/>
                  <a:gd name="connsiteY6" fmla="*/ 1105318 h 1165609"/>
                  <a:gd name="connsiteX7" fmla="*/ 3867 w 9198108"/>
                  <a:gd name="connsiteY7" fmla="*/ 0 h 1165609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7148245 w 9198108"/>
                  <a:gd name="connsiteY3" fmla="*/ 964641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96237"/>
                  <a:gd name="connsiteX1" fmla="*/ 9198108 w 9198108"/>
                  <a:gd name="connsiteY1" fmla="*/ 0 h 1296237"/>
                  <a:gd name="connsiteX2" fmla="*/ 9198108 w 9198108"/>
                  <a:gd name="connsiteY2" fmla="*/ 1296237 h 1296237"/>
                  <a:gd name="connsiteX3" fmla="*/ 6977423 w 9198108"/>
                  <a:gd name="connsiteY3" fmla="*/ 954592 h 1296237"/>
                  <a:gd name="connsiteX4" fmla="*/ 4616060 w 9198108"/>
                  <a:gd name="connsiteY4" fmla="*/ 1165609 h 1296237"/>
                  <a:gd name="connsiteX5" fmla="*/ 2214504 w 9198108"/>
                  <a:gd name="connsiteY5" fmla="*/ 904352 h 1296237"/>
                  <a:gd name="connsiteX6" fmla="*/ 3867 w 9198108"/>
                  <a:gd name="connsiteY6" fmla="*/ 1105318 h 1296237"/>
                  <a:gd name="connsiteX7" fmla="*/ 3867 w 9198108"/>
                  <a:gd name="connsiteY7" fmla="*/ 0 h 1296237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4616060 w 9198108"/>
                  <a:gd name="connsiteY4" fmla="*/ 1165609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2214504 w 9198108"/>
                  <a:gd name="connsiteY5" fmla="*/ 904352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198108"/>
                  <a:gd name="connsiteY0" fmla="*/ 0 h 1205802"/>
                  <a:gd name="connsiteX1" fmla="*/ 9198108 w 9198108"/>
                  <a:gd name="connsiteY1" fmla="*/ 0 h 1205802"/>
                  <a:gd name="connsiteX2" fmla="*/ 9167963 w 9198108"/>
                  <a:gd name="connsiteY2" fmla="*/ 1205802 h 1205802"/>
                  <a:gd name="connsiteX3" fmla="*/ 6977423 w 9198108"/>
                  <a:gd name="connsiteY3" fmla="*/ 954592 h 1205802"/>
                  <a:gd name="connsiteX4" fmla="*/ 6133361 w 9198108"/>
                  <a:gd name="connsiteY4" fmla="*/ 1155560 h 1205802"/>
                  <a:gd name="connsiteX5" fmla="*/ 3671515 w 9198108"/>
                  <a:gd name="connsiteY5" fmla="*/ 884255 h 1205802"/>
                  <a:gd name="connsiteX6" fmla="*/ 3867 w 9198108"/>
                  <a:gd name="connsiteY6" fmla="*/ 1105318 h 1205802"/>
                  <a:gd name="connsiteX7" fmla="*/ 3867 w 9198108"/>
                  <a:gd name="connsiteY7" fmla="*/ 0 h 1205802"/>
                  <a:gd name="connsiteX0" fmla="*/ 3867 w 9385616"/>
                  <a:gd name="connsiteY0" fmla="*/ 0 h 1205802"/>
                  <a:gd name="connsiteX1" fmla="*/ 9198108 w 9385616"/>
                  <a:gd name="connsiteY1" fmla="*/ 0 h 1205802"/>
                  <a:gd name="connsiteX2" fmla="*/ 9167963 w 9385616"/>
                  <a:gd name="connsiteY2" fmla="*/ 1205802 h 1205802"/>
                  <a:gd name="connsiteX3" fmla="*/ 9167964 w 9385616"/>
                  <a:gd name="connsiteY3" fmla="*/ 924447 h 1205802"/>
                  <a:gd name="connsiteX4" fmla="*/ 6133361 w 9385616"/>
                  <a:gd name="connsiteY4" fmla="*/ 1155560 h 1205802"/>
                  <a:gd name="connsiteX5" fmla="*/ 3671515 w 9385616"/>
                  <a:gd name="connsiteY5" fmla="*/ 884255 h 1205802"/>
                  <a:gd name="connsiteX6" fmla="*/ 3867 w 9385616"/>
                  <a:gd name="connsiteY6" fmla="*/ 1105318 h 1205802"/>
                  <a:gd name="connsiteX7" fmla="*/ 3867 w 9385616"/>
                  <a:gd name="connsiteY7" fmla="*/ 0 h 1205802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671515 w 9198108"/>
                  <a:gd name="connsiteY4" fmla="*/ 884255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1105318 h 1156704"/>
                  <a:gd name="connsiteX6" fmla="*/ 3867 w 9198108"/>
                  <a:gd name="connsiteY6" fmla="*/ 0 h 1156704"/>
                  <a:gd name="connsiteX0" fmla="*/ 3867 w 9198108"/>
                  <a:gd name="connsiteY0" fmla="*/ 0 h 1156704"/>
                  <a:gd name="connsiteX1" fmla="*/ 9198108 w 9198108"/>
                  <a:gd name="connsiteY1" fmla="*/ 0 h 1156704"/>
                  <a:gd name="connsiteX2" fmla="*/ 9167964 w 9198108"/>
                  <a:gd name="connsiteY2" fmla="*/ 924447 h 1156704"/>
                  <a:gd name="connsiteX3" fmla="*/ 6133361 w 9198108"/>
                  <a:gd name="connsiteY3" fmla="*/ 1155560 h 1156704"/>
                  <a:gd name="connsiteX4" fmla="*/ 3149001 w 9198108"/>
                  <a:gd name="connsiteY4" fmla="*/ 874207 h 1156704"/>
                  <a:gd name="connsiteX5" fmla="*/ 3867 w 9198108"/>
                  <a:gd name="connsiteY5" fmla="*/ 924448 h 1156704"/>
                  <a:gd name="connsiteX6" fmla="*/ 3867 w 9198108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65947 w 9196091"/>
                  <a:gd name="connsiteY2" fmla="*/ 924447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206140"/>
                  <a:gd name="connsiteY0" fmla="*/ 0 h 1156704"/>
                  <a:gd name="connsiteX1" fmla="*/ 9196091 w 9206140"/>
                  <a:gd name="connsiteY1" fmla="*/ 0 h 1156704"/>
                  <a:gd name="connsiteX2" fmla="*/ 9206140 w 9206140"/>
                  <a:gd name="connsiteY2" fmla="*/ 924446 h 1156704"/>
                  <a:gd name="connsiteX3" fmla="*/ 6131344 w 9206140"/>
                  <a:gd name="connsiteY3" fmla="*/ 1155560 h 1156704"/>
                  <a:gd name="connsiteX4" fmla="*/ 3146984 w 9206140"/>
                  <a:gd name="connsiteY4" fmla="*/ 874207 h 1156704"/>
                  <a:gd name="connsiteX5" fmla="*/ 11899 w 9206140"/>
                  <a:gd name="connsiteY5" fmla="*/ 1135464 h 1156704"/>
                  <a:gd name="connsiteX6" fmla="*/ 1850 w 9206140"/>
                  <a:gd name="connsiteY6" fmla="*/ 0 h 1156704"/>
                  <a:gd name="connsiteX0" fmla="*/ 1850 w 9196091"/>
                  <a:gd name="connsiteY0" fmla="*/ 0 h 1156704"/>
                  <a:gd name="connsiteX1" fmla="*/ 9196091 w 9196091"/>
                  <a:gd name="connsiteY1" fmla="*/ 0 h 1156704"/>
                  <a:gd name="connsiteX2" fmla="*/ 9186043 w 9196091"/>
                  <a:gd name="connsiteY2" fmla="*/ 924446 h 1156704"/>
                  <a:gd name="connsiteX3" fmla="*/ 6131344 w 9196091"/>
                  <a:gd name="connsiteY3" fmla="*/ 1155560 h 1156704"/>
                  <a:gd name="connsiteX4" fmla="*/ 3146984 w 9196091"/>
                  <a:gd name="connsiteY4" fmla="*/ 874207 h 1156704"/>
                  <a:gd name="connsiteX5" fmla="*/ 11899 w 9196091"/>
                  <a:gd name="connsiteY5" fmla="*/ 1135464 h 1156704"/>
                  <a:gd name="connsiteX6" fmla="*/ 1850 w 9196091"/>
                  <a:gd name="connsiteY6" fmla="*/ 0 h 1156704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985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1850 w 9196091"/>
                  <a:gd name="connsiteY0" fmla="*/ 0 h 1156735"/>
                  <a:gd name="connsiteX1" fmla="*/ 9196091 w 9196091"/>
                  <a:gd name="connsiteY1" fmla="*/ 0 h 1156735"/>
                  <a:gd name="connsiteX2" fmla="*/ 9186043 w 9196091"/>
                  <a:gd name="connsiteY2" fmla="*/ 931756 h 1156735"/>
                  <a:gd name="connsiteX3" fmla="*/ 6131344 w 9196091"/>
                  <a:gd name="connsiteY3" fmla="*/ 1155560 h 1156735"/>
                  <a:gd name="connsiteX4" fmla="*/ 3146984 w 9196091"/>
                  <a:gd name="connsiteY4" fmla="*/ 874207 h 1156735"/>
                  <a:gd name="connsiteX5" fmla="*/ 11899 w 9196091"/>
                  <a:gd name="connsiteY5" fmla="*/ 1135464 h 1156735"/>
                  <a:gd name="connsiteX6" fmla="*/ 1850 w 9196091"/>
                  <a:gd name="connsiteY6" fmla="*/ 0 h 1156735"/>
                  <a:gd name="connsiteX0" fmla="*/ 1850 w 9196091"/>
                  <a:gd name="connsiteY0" fmla="*/ 0 h 1156737"/>
                  <a:gd name="connsiteX1" fmla="*/ 9196091 w 9196091"/>
                  <a:gd name="connsiteY1" fmla="*/ 0 h 1156737"/>
                  <a:gd name="connsiteX2" fmla="*/ 9182233 w 9196091"/>
                  <a:gd name="connsiteY2" fmla="*/ 931756 h 1156737"/>
                  <a:gd name="connsiteX3" fmla="*/ 6131344 w 9196091"/>
                  <a:gd name="connsiteY3" fmla="*/ 1155560 h 1156737"/>
                  <a:gd name="connsiteX4" fmla="*/ 3146984 w 9196091"/>
                  <a:gd name="connsiteY4" fmla="*/ 874207 h 1156737"/>
                  <a:gd name="connsiteX5" fmla="*/ 11899 w 9196091"/>
                  <a:gd name="connsiteY5" fmla="*/ 1135464 h 1156737"/>
                  <a:gd name="connsiteX6" fmla="*/ 1850 w 9196091"/>
                  <a:gd name="connsiteY6" fmla="*/ 0 h 1156737"/>
                  <a:gd name="connsiteX0" fmla="*/ 6789 w 9201030"/>
                  <a:gd name="connsiteY0" fmla="*/ 0 h 1156735"/>
                  <a:gd name="connsiteX1" fmla="*/ 9201030 w 9201030"/>
                  <a:gd name="connsiteY1" fmla="*/ 0 h 1156735"/>
                  <a:gd name="connsiteX2" fmla="*/ 9187172 w 9201030"/>
                  <a:gd name="connsiteY2" fmla="*/ 931756 h 1156735"/>
                  <a:gd name="connsiteX3" fmla="*/ 6136283 w 9201030"/>
                  <a:gd name="connsiteY3" fmla="*/ 1155560 h 1156735"/>
                  <a:gd name="connsiteX4" fmla="*/ 3151923 w 9201030"/>
                  <a:gd name="connsiteY4" fmla="*/ 874207 h 1156735"/>
                  <a:gd name="connsiteX5" fmla="*/ 1644 w 9201030"/>
                  <a:gd name="connsiteY5" fmla="*/ 1135464 h 1156735"/>
                  <a:gd name="connsiteX6" fmla="*/ 6789 w 9201030"/>
                  <a:gd name="connsiteY6" fmla="*/ 0 h 1156735"/>
                  <a:gd name="connsiteX0" fmla="*/ 3665 w 9197906"/>
                  <a:gd name="connsiteY0" fmla="*/ 0 h 1156737"/>
                  <a:gd name="connsiteX1" fmla="*/ 9197906 w 9197906"/>
                  <a:gd name="connsiteY1" fmla="*/ 0 h 1156737"/>
                  <a:gd name="connsiteX2" fmla="*/ 9184048 w 9197906"/>
                  <a:gd name="connsiteY2" fmla="*/ 931756 h 1156737"/>
                  <a:gd name="connsiteX3" fmla="*/ 6133159 w 9197906"/>
                  <a:gd name="connsiteY3" fmla="*/ 1155560 h 1156737"/>
                  <a:gd name="connsiteX4" fmla="*/ 3148799 w 9197906"/>
                  <a:gd name="connsiteY4" fmla="*/ 874207 h 1156737"/>
                  <a:gd name="connsiteX5" fmla="*/ 4218 w 9197906"/>
                  <a:gd name="connsiteY5" fmla="*/ 1142774 h 1156737"/>
                  <a:gd name="connsiteX6" fmla="*/ 3665 w 9197906"/>
                  <a:gd name="connsiteY6" fmla="*/ 0 h 1156737"/>
                  <a:gd name="connsiteX0" fmla="*/ 3665 w 9197906"/>
                  <a:gd name="connsiteY0" fmla="*/ 0 h 1156735"/>
                  <a:gd name="connsiteX1" fmla="*/ 9197906 w 9197906"/>
                  <a:gd name="connsiteY1" fmla="*/ 0 h 1156735"/>
                  <a:gd name="connsiteX2" fmla="*/ 9184048 w 9197906"/>
                  <a:gd name="connsiteY2" fmla="*/ 931756 h 1156735"/>
                  <a:gd name="connsiteX3" fmla="*/ 6133159 w 9197906"/>
                  <a:gd name="connsiteY3" fmla="*/ 1155560 h 1156735"/>
                  <a:gd name="connsiteX4" fmla="*/ 3148799 w 9197906"/>
                  <a:gd name="connsiteY4" fmla="*/ 874207 h 1156735"/>
                  <a:gd name="connsiteX5" fmla="*/ 4218 w 9197906"/>
                  <a:gd name="connsiteY5" fmla="*/ 1146429 h 1156735"/>
                  <a:gd name="connsiteX6" fmla="*/ 3665 w 9197906"/>
                  <a:gd name="connsiteY6" fmla="*/ 0 h 1156735"/>
                  <a:gd name="connsiteX0" fmla="*/ 3086 w 9199226"/>
                  <a:gd name="connsiteY0" fmla="*/ 0 h 1156737"/>
                  <a:gd name="connsiteX1" fmla="*/ 9199226 w 9199226"/>
                  <a:gd name="connsiteY1" fmla="*/ 0 h 1156737"/>
                  <a:gd name="connsiteX2" fmla="*/ 9185368 w 9199226"/>
                  <a:gd name="connsiteY2" fmla="*/ 931756 h 1156737"/>
                  <a:gd name="connsiteX3" fmla="*/ 6134479 w 9199226"/>
                  <a:gd name="connsiteY3" fmla="*/ 1155560 h 1156737"/>
                  <a:gd name="connsiteX4" fmla="*/ 3150119 w 9199226"/>
                  <a:gd name="connsiteY4" fmla="*/ 874207 h 1156737"/>
                  <a:gd name="connsiteX5" fmla="*/ 5538 w 9199226"/>
                  <a:gd name="connsiteY5" fmla="*/ 1146429 h 1156737"/>
                  <a:gd name="connsiteX6" fmla="*/ 3086 w 9199226"/>
                  <a:gd name="connsiteY6" fmla="*/ 0 h 1156737"/>
                  <a:gd name="connsiteX0" fmla="*/ 3664 w 9199804"/>
                  <a:gd name="connsiteY0" fmla="*/ 0 h 1156735"/>
                  <a:gd name="connsiteX1" fmla="*/ 9199804 w 9199804"/>
                  <a:gd name="connsiteY1" fmla="*/ 0 h 1156735"/>
                  <a:gd name="connsiteX2" fmla="*/ 9185946 w 9199804"/>
                  <a:gd name="connsiteY2" fmla="*/ 931756 h 1156735"/>
                  <a:gd name="connsiteX3" fmla="*/ 6135057 w 9199804"/>
                  <a:gd name="connsiteY3" fmla="*/ 1155560 h 1156735"/>
                  <a:gd name="connsiteX4" fmla="*/ 3150697 w 9199804"/>
                  <a:gd name="connsiteY4" fmla="*/ 874207 h 1156735"/>
                  <a:gd name="connsiteX5" fmla="*/ 4217 w 9199804"/>
                  <a:gd name="connsiteY5" fmla="*/ 1150083 h 1156735"/>
                  <a:gd name="connsiteX6" fmla="*/ 3664 w 9199804"/>
                  <a:gd name="connsiteY6" fmla="*/ 0 h 1156735"/>
                  <a:gd name="connsiteX0" fmla="*/ 3664 w 9186070"/>
                  <a:gd name="connsiteY0" fmla="*/ 7310 h 1164047"/>
                  <a:gd name="connsiteX1" fmla="*/ 9165491 w 9186070"/>
                  <a:gd name="connsiteY1" fmla="*/ 0 h 1164047"/>
                  <a:gd name="connsiteX2" fmla="*/ 9185946 w 9186070"/>
                  <a:gd name="connsiteY2" fmla="*/ 939066 h 1164047"/>
                  <a:gd name="connsiteX3" fmla="*/ 6135057 w 9186070"/>
                  <a:gd name="connsiteY3" fmla="*/ 1162870 h 1164047"/>
                  <a:gd name="connsiteX4" fmla="*/ 3150697 w 9186070"/>
                  <a:gd name="connsiteY4" fmla="*/ 881517 h 1164047"/>
                  <a:gd name="connsiteX5" fmla="*/ 4217 w 9186070"/>
                  <a:gd name="connsiteY5" fmla="*/ 1157393 h 1164047"/>
                  <a:gd name="connsiteX6" fmla="*/ 3664 w 9186070"/>
                  <a:gd name="connsiteY6" fmla="*/ 7310 h 1164047"/>
                  <a:gd name="connsiteX0" fmla="*/ 3664 w 9165491"/>
                  <a:gd name="connsiteY0" fmla="*/ 7310 h 1164062"/>
                  <a:gd name="connsiteX1" fmla="*/ 9165491 w 9165491"/>
                  <a:gd name="connsiteY1" fmla="*/ 0 h 1164062"/>
                  <a:gd name="connsiteX2" fmla="*/ 9147820 w 9165491"/>
                  <a:gd name="connsiteY2" fmla="*/ 942721 h 1164062"/>
                  <a:gd name="connsiteX3" fmla="*/ 6135057 w 9165491"/>
                  <a:gd name="connsiteY3" fmla="*/ 1162870 h 1164062"/>
                  <a:gd name="connsiteX4" fmla="*/ 3150697 w 9165491"/>
                  <a:gd name="connsiteY4" fmla="*/ 881517 h 1164062"/>
                  <a:gd name="connsiteX5" fmla="*/ 4217 w 9165491"/>
                  <a:gd name="connsiteY5" fmla="*/ 1157393 h 1164062"/>
                  <a:gd name="connsiteX6" fmla="*/ 3664 w 9165491"/>
                  <a:gd name="connsiteY6" fmla="*/ 7310 h 1164062"/>
                  <a:gd name="connsiteX0" fmla="*/ 3664 w 9161678"/>
                  <a:gd name="connsiteY0" fmla="*/ 7310 h 1164064"/>
                  <a:gd name="connsiteX1" fmla="*/ 9161678 w 9161678"/>
                  <a:gd name="connsiteY1" fmla="*/ 0 h 1164064"/>
                  <a:gd name="connsiteX2" fmla="*/ 9147820 w 9161678"/>
                  <a:gd name="connsiteY2" fmla="*/ 942721 h 1164064"/>
                  <a:gd name="connsiteX3" fmla="*/ 6135057 w 9161678"/>
                  <a:gd name="connsiteY3" fmla="*/ 1162870 h 1164064"/>
                  <a:gd name="connsiteX4" fmla="*/ 3150697 w 9161678"/>
                  <a:gd name="connsiteY4" fmla="*/ 881517 h 1164064"/>
                  <a:gd name="connsiteX5" fmla="*/ 4217 w 9161678"/>
                  <a:gd name="connsiteY5" fmla="*/ 1157393 h 1164064"/>
                  <a:gd name="connsiteX6" fmla="*/ 3664 w 9161678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47820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772"/>
                  <a:gd name="connsiteY0" fmla="*/ 7310 h 1164064"/>
                  <a:gd name="connsiteX1" fmla="*/ 9159772 w 9159772"/>
                  <a:gd name="connsiteY1" fmla="*/ 0 h 1164064"/>
                  <a:gd name="connsiteX2" fmla="*/ 9153539 w 9159772"/>
                  <a:gd name="connsiteY2" fmla="*/ 942721 h 1164064"/>
                  <a:gd name="connsiteX3" fmla="*/ 6135057 w 9159772"/>
                  <a:gd name="connsiteY3" fmla="*/ 1162870 h 1164064"/>
                  <a:gd name="connsiteX4" fmla="*/ 3150697 w 9159772"/>
                  <a:gd name="connsiteY4" fmla="*/ 881517 h 1164064"/>
                  <a:gd name="connsiteX5" fmla="*/ 4217 w 9159772"/>
                  <a:gd name="connsiteY5" fmla="*/ 1157393 h 1164064"/>
                  <a:gd name="connsiteX6" fmla="*/ 3664 w 9159772"/>
                  <a:gd name="connsiteY6" fmla="*/ 7310 h 1164064"/>
                  <a:gd name="connsiteX0" fmla="*/ 3664 w 9159772"/>
                  <a:gd name="connsiteY0" fmla="*/ 7310 h 1164062"/>
                  <a:gd name="connsiteX1" fmla="*/ 9159772 w 9159772"/>
                  <a:gd name="connsiteY1" fmla="*/ 0 h 1164062"/>
                  <a:gd name="connsiteX2" fmla="*/ 9155445 w 9159772"/>
                  <a:gd name="connsiteY2" fmla="*/ 942721 h 1164062"/>
                  <a:gd name="connsiteX3" fmla="*/ 6135057 w 9159772"/>
                  <a:gd name="connsiteY3" fmla="*/ 1162870 h 1164062"/>
                  <a:gd name="connsiteX4" fmla="*/ 3150697 w 9159772"/>
                  <a:gd name="connsiteY4" fmla="*/ 881517 h 1164062"/>
                  <a:gd name="connsiteX5" fmla="*/ 4217 w 9159772"/>
                  <a:gd name="connsiteY5" fmla="*/ 1157393 h 1164062"/>
                  <a:gd name="connsiteX6" fmla="*/ 3664 w 9159772"/>
                  <a:gd name="connsiteY6" fmla="*/ 7310 h 1164062"/>
                  <a:gd name="connsiteX0" fmla="*/ 3664 w 9159926"/>
                  <a:gd name="connsiteY0" fmla="*/ 7310 h 1164064"/>
                  <a:gd name="connsiteX1" fmla="*/ 9159772 w 9159926"/>
                  <a:gd name="connsiteY1" fmla="*/ 0 h 1164064"/>
                  <a:gd name="connsiteX2" fmla="*/ 9159261 w 9159926"/>
                  <a:gd name="connsiteY2" fmla="*/ 942721 h 1164064"/>
                  <a:gd name="connsiteX3" fmla="*/ 6135057 w 9159926"/>
                  <a:gd name="connsiteY3" fmla="*/ 1162870 h 1164064"/>
                  <a:gd name="connsiteX4" fmla="*/ 3150697 w 9159926"/>
                  <a:gd name="connsiteY4" fmla="*/ 881517 h 1164064"/>
                  <a:gd name="connsiteX5" fmla="*/ 4217 w 9159926"/>
                  <a:gd name="connsiteY5" fmla="*/ 1157393 h 1164064"/>
                  <a:gd name="connsiteX6" fmla="*/ 3664 w 9159926"/>
                  <a:gd name="connsiteY6" fmla="*/ 7310 h 1164064"/>
                  <a:gd name="connsiteX0" fmla="*/ 4449 w 9160711"/>
                  <a:gd name="connsiteY0" fmla="*/ 7310 h 1164062"/>
                  <a:gd name="connsiteX1" fmla="*/ 9160557 w 9160711"/>
                  <a:gd name="connsiteY1" fmla="*/ 0 h 1164062"/>
                  <a:gd name="connsiteX2" fmla="*/ 9160046 w 9160711"/>
                  <a:gd name="connsiteY2" fmla="*/ 942721 h 1164062"/>
                  <a:gd name="connsiteX3" fmla="*/ 6135842 w 9160711"/>
                  <a:gd name="connsiteY3" fmla="*/ 1162870 h 1164062"/>
                  <a:gd name="connsiteX4" fmla="*/ 3151482 w 9160711"/>
                  <a:gd name="connsiteY4" fmla="*/ 881517 h 1164062"/>
                  <a:gd name="connsiteX5" fmla="*/ 3094 w 9160711"/>
                  <a:gd name="connsiteY5" fmla="*/ 1157393 h 1164062"/>
                  <a:gd name="connsiteX6" fmla="*/ 4449 w 9160711"/>
                  <a:gd name="connsiteY6" fmla="*/ 7310 h 1164062"/>
                  <a:gd name="connsiteX0" fmla="*/ 5495 w 9161757"/>
                  <a:gd name="connsiteY0" fmla="*/ 7310 h 1164064"/>
                  <a:gd name="connsiteX1" fmla="*/ 9161603 w 9161757"/>
                  <a:gd name="connsiteY1" fmla="*/ 0 h 1164064"/>
                  <a:gd name="connsiteX2" fmla="*/ 9161092 w 9161757"/>
                  <a:gd name="connsiteY2" fmla="*/ 942721 h 1164064"/>
                  <a:gd name="connsiteX3" fmla="*/ 6136888 w 9161757"/>
                  <a:gd name="connsiteY3" fmla="*/ 1162870 h 1164064"/>
                  <a:gd name="connsiteX4" fmla="*/ 3152528 w 9161757"/>
                  <a:gd name="connsiteY4" fmla="*/ 881517 h 1164064"/>
                  <a:gd name="connsiteX5" fmla="*/ 2232 w 9161757"/>
                  <a:gd name="connsiteY5" fmla="*/ 1161048 h 1164064"/>
                  <a:gd name="connsiteX6" fmla="*/ 5495 w 9161757"/>
                  <a:gd name="connsiteY6" fmla="*/ 7310 h 1164064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  <a:gd name="connsiteX0" fmla="*/ 5495 w 9161757"/>
                  <a:gd name="connsiteY0" fmla="*/ 7310 h 1161503"/>
                  <a:gd name="connsiteX1" fmla="*/ 9161603 w 9161757"/>
                  <a:gd name="connsiteY1" fmla="*/ 0 h 1161503"/>
                  <a:gd name="connsiteX2" fmla="*/ 9161092 w 9161757"/>
                  <a:gd name="connsiteY2" fmla="*/ 942721 h 1161503"/>
                  <a:gd name="connsiteX3" fmla="*/ 6136888 w 9161757"/>
                  <a:gd name="connsiteY3" fmla="*/ 1124313 h 1161503"/>
                  <a:gd name="connsiteX4" fmla="*/ 3152528 w 9161757"/>
                  <a:gd name="connsiteY4" fmla="*/ 881517 h 1161503"/>
                  <a:gd name="connsiteX5" fmla="*/ 2232 w 9161757"/>
                  <a:gd name="connsiteY5" fmla="*/ 1161048 h 1161503"/>
                  <a:gd name="connsiteX6" fmla="*/ 5495 w 9161757"/>
                  <a:gd name="connsiteY6" fmla="*/ 7310 h 116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61757" h="1161503">
                    <a:moveTo>
                      <a:pt x="5495" y="7310"/>
                    </a:moveTo>
                    <a:lnTo>
                      <a:pt x="9161603" y="0"/>
                    </a:lnTo>
                    <a:cubicBezTo>
                      <a:pt x="9159524" y="310585"/>
                      <a:pt x="9163171" y="632136"/>
                      <a:pt x="9161092" y="942721"/>
                    </a:cubicBezTo>
                    <a:cubicBezTo>
                      <a:pt x="8353875" y="942721"/>
                      <a:pt x="6913960" y="1137099"/>
                      <a:pt x="6136888" y="1124313"/>
                    </a:cubicBezTo>
                    <a:cubicBezTo>
                      <a:pt x="5388787" y="1136803"/>
                      <a:pt x="4063579" y="888217"/>
                      <a:pt x="3152528" y="881517"/>
                    </a:cubicBezTo>
                    <a:cubicBezTo>
                      <a:pt x="2278322" y="888217"/>
                      <a:pt x="1067357" y="1174445"/>
                      <a:pt x="2232" y="1161048"/>
                    </a:cubicBezTo>
                    <a:cubicBezTo>
                      <a:pt x="-1118" y="799307"/>
                      <a:pt x="-1204" y="389147"/>
                      <a:pt x="5495" y="731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-417" y="-553"/>
                <a:ext cx="9134892" cy="794203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341" name="Title 2"/>
          <p:cNvSpPr>
            <a:spLocks noGrp="1"/>
          </p:cNvSpPr>
          <p:nvPr>
            <p:ph type="title"/>
          </p:nvPr>
        </p:nvSpPr>
        <p:spPr>
          <a:xfrm>
            <a:off x="211138" y="3444875"/>
            <a:ext cx="8761412" cy="1325563"/>
          </a:xfrm>
        </p:spPr>
        <p:txBody>
          <a:bodyPr/>
          <a:lstStyle/>
          <a:p>
            <a:pPr eaLnBrk="1" hangingPunct="1"/>
            <a:r>
              <a:rPr lang="en-US" altLang="en-US" smtClean="0"/>
              <a:t>Vector Fields: A Brief Primer</a:t>
            </a:r>
            <a:endParaRPr lang="en-US" altLang="en-US" dirty="0" smtClean="0"/>
          </a:p>
        </p:txBody>
      </p:sp>
      <p:pic>
        <p:nvPicPr>
          <p:cNvPr id="15" name="Picture 14" descr="ddg_hodge_decomposition_torus2.png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2339328" y="-1321319"/>
            <a:ext cx="4498363" cy="3479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712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8"/>
    </mc:Choice>
    <mc:Fallback xmlns="">
      <p:transition spd="slow" advTm="428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7905020" y="4749266"/>
            <a:ext cx="605568" cy="448509"/>
          </a:xfrm>
          <a:custGeom>
            <a:avLst/>
            <a:gdLst>
              <a:gd name="connsiteX0" fmla="*/ 230119 w 605568"/>
              <a:gd name="connsiteY0" fmla="*/ 222 h 448509"/>
              <a:gd name="connsiteX1" fmla="*/ 605568 w 605568"/>
              <a:gd name="connsiteY1" fmla="*/ 187947 h 448509"/>
              <a:gd name="connsiteX2" fmla="*/ 230119 w 605568"/>
              <a:gd name="connsiteY2" fmla="*/ 448339 h 448509"/>
              <a:gd name="connsiteX3" fmla="*/ 5 w 605568"/>
              <a:gd name="connsiteY3" fmla="*/ 224281 h 448509"/>
              <a:gd name="connsiteX4" fmla="*/ 230119 w 605568"/>
              <a:gd name="connsiteY4" fmla="*/ 222 h 448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568" h="448509">
                <a:moveTo>
                  <a:pt x="230119" y="222"/>
                </a:moveTo>
                <a:cubicBezTo>
                  <a:pt x="331046" y="-5834"/>
                  <a:pt x="605568" y="113261"/>
                  <a:pt x="605568" y="187947"/>
                </a:cubicBezTo>
                <a:cubicBezTo>
                  <a:pt x="605568" y="262633"/>
                  <a:pt x="331046" y="442283"/>
                  <a:pt x="230119" y="448339"/>
                </a:cubicBezTo>
                <a:cubicBezTo>
                  <a:pt x="129192" y="454395"/>
                  <a:pt x="-1004" y="297958"/>
                  <a:pt x="5" y="224281"/>
                </a:cubicBezTo>
                <a:cubicBezTo>
                  <a:pt x="1014" y="150604"/>
                  <a:pt x="129192" y="6278"/>
                  <a:pt x="230119" y="222"/>
                </a:cubicBezTo>
                <a:close/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49" y="1319213"/>
            <a:ext cx="8515351" cy="4951412"/>
          </a:xfrm>
        </p:spPr>
        <p:txBody>
          <a:bodyPr/>
          <a:lstStyle/>
          <a:p>
            <a:r>
              <a:rPr lang="en-US" b="1" dirty="0"/>
              <a:t>V</a:t>
            </a:r>
            <a:r>
              <a:rPr lang="en-US" b="1" dirty="0" smtClean="0"/>
              <a:t>ector field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assignment </a:t>
            </a:r>
            <a:r>
              <a:rPr lang="en-US" dirty="0"/>
              <a:t>to each </a:t>
            </a:r>
            <a:r>
              <a:rPr lang="en-US" dirty="0" smtClean="0"/>
              <a:t>point of </a:t>
            </a:r>
            <a:r>
              <a:rPr lang="en-US" dirty="0"/>
              <a:t>a tangent </a:t>
            </a:r>
            <a:r>
              <a:rPr lang="en-US" dirty="0" smtClean="0"/>
              <a:t>vector</a:t>
            </a:r>
          </a:p>
          <a:p>
            <a:pPr lvl="1"/>
            <a:r>
              <a:rPr lang="en-US" b="1" dirty="0" smtClean="0"/>
              <a:t>gradient &amp; rotated gradient </a:t>
            </a:r>
            <a:r>
              <a:rPr lang="en-US" dirty="0" smtClean="0"/>
              <a:t>vector field</a:t>
            </a:r>
          </a:p>
          <a:p>
            <a:pPr lvl="1"/>
            <a:endParaRPr lang="en-US" b="1" dirty="0" smtClean="0"/>
          </a:p>
          <a:p>
            <a:pPr lvl="1"/>
            <a:endParaRPr lang="en-US" b="1" dirty="0"/>
          </a:p>
          <a:p>
            <a:pPr lvl="1">
              <a:lnSpc>
                <a:spcPct val="100000"/>
              </a:lnSpc>
            </a:pPr>
            <a:r>
              <a:rPr lang="en-US" b="1" dirty="0" smtClean="0"/>
              <a:t>measurements:</a:t>
            </a:r>
          </a:p>
          <a:p>
            <a:pPr lvl="2">
              <a:lnSpc>
                <a:spcPct val="100000"/>
              </a:lnSpc>
            </a:pPr>
            <a:r>
              <a:rPr lang="en-US" b="1" dirty="0" smtClean="0"/>
              <a:t>divergence</a:t>
            </a:r>
            <a:r>
              <a:rPr lang="en-US" dirty="0"/>
              <a:t>: </a:t>
            </a:r>
            <a:r>
              <a:rPr lang="en-US" dirty="0" smtClean="0"/>
              <a:t>local </a:t>
            </a:r>
            <a:r>
              <a:rPr lang="en-US" dirty="0"/>
              <a:t>measure of </a:t>
            </a:r>
            <a:r>
              <a:rPr lang="en-US" dirty="0" smtClean="0"/>
              <a:t>“outgoingness”</a:t>
            </a:r>
          </a:p>
          <a:p>
            <a:pPr lvl="2">
              <a:lnSpc>
                <a:spcPct val="100000"/>
              </a:lnSpc>
            </a:pPr>
            <a:r>
              <a:rPr lang="en-US" b="1" dirty="0"/>
              <a:t>curl</a:t>
            </a:r>
            <a:r>
              <a:rPr lang="en-US" dirty="0"/>
              <a:t>: local </a:t>
            </a:r>
            <a:r>
              <a:rPr lang="en-US" dirty="0" smtClean="0"/>
              <a:t>measure of “angular speed” </a:t>
            </a:r>
          </a:p>
          <a:p>
            <a:endParaRPr lang="en-US" sz="1200" b="1" dirty="0" smtClean="0"/>
          </a:p>
          <a:p>
            <a:r>
              <a:rPr lang="en-US" b="1" dirty="0" smtClean="0"/>
              <a:t>Integral line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curve tangent at all points </a:t>
            </a:r>
            <a:r>
              <a:rPr lang="en-US" dirty="0"/>
              <a:t>to </a:t>
            </a:r>
            <a:r>
              <a:rPr lang="en-US" dirty="0" smtClean="0"/>
              <a:t>vector </a:t>
            </a:r>
            <a:r>
              <a:rPr lang="en-US" dirty="0"/>
              <a:t>field </a:t>
            </a:r>
            <a:endParaRPr lang="en-US" dirty="0" smtClean="0"/>
          </a:p>
          <a:p>
            <a:pPr lvl="1"/>
            <a:r>
              <a:rPr lang="en-US" dirty="0" smtClean="0"/>
              <a:t>convenient for visualization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Terminology I</a:t>
            </a:r>
            <a:endParaRPr lang="en-US" dirty="0"/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8" r="59733"/>
          <a:stretch/>
        </p:blipFill>
        <p:spPr>
          <a:xfrm>
            <a:off x="1601112" y="2646217"/>
            <a:ext cx="767503" cy="485081"/>
          </a:xfrm>
          <a:prstGeom prst="rect">
            <a:avLst/>
          </a:prstGeom>
        </p:spPr>
      </p:pic>
      <p:pic>
        <p:nvPicPr>
          <p:cNvPr id="1026" name="Picture 2" descr="http://www.atm.damtp.cam.ac.uk/people/tjf37/streamlines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5" t="10261" r="22874" b="11130"/>
          <a:stretch/>
        </p:blipFill>
        <p:spPr bwMode="auto">
          <a:xfrm rot="16200000">
            <a:off x="6988217" y="4131961"/>
            <a:ext cx="2006972" cy="184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9" t="-7980" r="37408"/>
          <a:stretch/>
        </p:blipFill>
        <p:spPr>
          <a:xfrm>
            <a:off x="3412733" y="2612275"/>
            <a:ext cx="379487" cy="5485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39812" y="2487648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┴</a:t>
            </a:r>
            <a:endParaRPr lang="en-US" sz="2800" dirty="0"/>
          </a:p>
        </p:txBody>
      </p:sp>
      <p:pic>
        <p:nvPicPr>
          <p:cNvPr id="13" name="Picture 12" descr="latex-image-1.pdf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1" t="-12103" r="20930"/>
          <a:stretch/>
        </p:blipFill>
        <p:spPr>
          <a:xfrm>
            <a:off x="3810469" y="2593383"/>
            <a:ext cx="713123" cy="5694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890" y="2651268"/>
            <a:ext cx="724347" cy="453712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7069174" y="4074377"/>
          <a:ext cx="1845056" cy="2004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Image" r:id="rId9" imgW="3225240" imgH="3504600" progId="Photoshop.Image.8">
                  <p:embed/>
                </p:oleObj>
              </mc:Choice>
              <mc:Fallback>
                <p:oleObj name="Image" r:id="rId9" imgW="3225240" imgH="3504600" progId="Photoshop.Image.8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69174" y="4074377"/>
                        <a:ext cx="1845056" cy="2004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6901566" y="4029743"/>
          <a:ext cx="2148815" cy="2070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" name="Image" r:id="rId11" imgW="11885400" imgH="11453760" progId="Photoshop.Image.8">
                  <p:embed/>
                </p:oleObj>
              </mc:Choice>
              <mc:Fallback>
                <p:oleObj name="Image" r:id="rId11" imgW="11885400" imgH="11453760" progId="Photoshop.Image.8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01566" y="4029743"/>
                        <a:ext cx="2148815" cy="2070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 rot="20249276">
            <a:off x="7116497" y="1945523"/>
            <a:ext cx="1718953" cy="627431"/>
          </a:xfrm>
          <a:prstGeom prst="roundRect">
            <a:avLst>
              <a:gd name="adj" fmla="val 2084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section of the </a:t>
            </a:r>
            <a:br>
              <a:rPr lang="en-US" dirty="0" smtClean="0"/>
            </a:br>
            <a:r>
              <a:rPr lang="en-US" dirty="0" smtClean="0"/>
              <a:t>tangent bundle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7445324" y="2591603"/>
            <a:ext cx="2586261" cy="3760991"/>
            <a:chOff x="7445324" y="2591603"/>
            <a:chExt cx="2586261" cy="3760991"/>
          </a:xfrm>
        </p:grpSpPr>
        <p:pic>
          <p:nvPicPr>
            <p:cNvPr id="1169" name="Picture 145" descr="https://upload.wikimedia.org/wikipedia/commons/thumb/8/87/Tangent_bundle.svg/400px-Tangent_bundle.svg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5324" y="2591603"/>
              <a:ext cx="1491557" cy="359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559899" y="6121762"/>
              <a:ext cx="24716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/>
                <a:t>[</a:t>
              </a:r>
              <a:r>
                <a:rPr lang="en-US" sz="900" dirty="0" err="1" smtClean="0"/>
                <a:t>Alexandrov</a:t>
              </a:r>
              <a:r>
                <a:rPr lang="en-US" sz="900" dirty="0" smtClean="0"/>
                <a:t>, Wikipedia]</a:t>
              </a:r>
              <a:endParaRPr lang="en-US" sz="900" dirty="0"/>
            </a:p>
          </p:txBody>
        </p:sp>
      </p:grpSp>
      <p:cxnSp>
        <p:nvCxnSpPr>
          <p:cNvPr id="15" name="Straight Arrow Connector 14"/>
          <p:cNvCxnSpPr/>
          <p:nvPr/>
        </p:nvCxnSpPr>
        <p:spPr>
          <a:xfrm flipV="1">
            <a:off x="7975973" y="2886544"/>
            <a:ext cx="215129" cy="371811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8101705" y="5172018"/>
            <a:ext cx="45719" cy="5151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201770" y="3429000"/>
            <a:ext cx="853757" cy="830560"/>
            <a:chOff x="-1666240" y="1788160"/>
            <a:chExt cx="1513840" cy="1472708"/>
          </a:xfrm>
        </p:grpSpPr>
        <p:cxnSp>
          <p:nvCxnSpPr>
            <p:cNvPr id="21" name="Straight Arrow Connector 20"/>
            <p:cNvCxnSpPr/>
            <p:nvPr/>
          </p:nvCxnSpPr>
          <p:spPr>
            <a:xfrm flipV="1">
              <a:off x="-904240" y="1788160"/>
              <a:ext cx="0" cy="60960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16200000" flipV="1">
              <a:off x="-1361440" y="2203168"/>
              <a:ext cx="0" cy="60960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-894080" y="2651268"/>
              <a:ext cx="0" cy="60960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rot="5400000" flipV="1">
              <a:off x="-457200" y="2203168"/>
              <a:ext cx="0" cy="60960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926021" y="3993560"/>
            <a:ext cx="509962" cy="486765"/>
            <a:chOff x="-1650023" y="3409780"/>
            <a:chExt cx="904240" cy="863108"/>
          </a:xfrm>
        </p:grpSpPr>
        <p:cxnSp>
          <p:nvCxnSpPr>
            <p:cNvPr id="29" name="Straight Arrow Connector 28"/>
            <p:cNvCxnSpPr/>
            <p:nvPr/>
          </p:nvCxnSpPr>
          <p:spPr>
            <a:xfrm rot="16200000" flipV="1">
              <a:off x="-1192823" y="3104980"/>
              <a:ext cx="0" cy="609600"/>
            </a:xfrm>
            <a:prstGeom prst="straightConnector1">
              <a:avLst/>
            </a:prstGeom>
            <a:ln w="57150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rot="10800000" flipV="1">
              <a:off x="-1650023" y="3519988"/>
              <a:ext cx="0" cy="609600"/>
            </a:xfrm>
            <a:prstGeom prst="straightConnector1">
              <a:avLst/>
            </a:prstGeom>
            <a:ln w="57150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16200000">
              <a:off x="-1182663" y="3968088"/>
              <a:ext cx="0" cy="609600"/>
            </a:xfrm>
            <a:prstGeom prst="straightConnector1">
              <a:avLst/>
            </a:prstGeom>
            <a:ln w="57150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V="1">
              <a:off x="-745783" y="3519988"/>
              <a:ext cx="0" cy="609600"/>
            </a:xfrm>
            <a:prstGeom prst="straightConnector1">
              <a:avLst/>
            </a:prstGeom>
            <a:ln w="57150"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  <p:extLst>
      <p:ext uri="{BB962C8B-B14F-4D97-AF65-F5344CB8AC3E}">
        <p14:creationId xmlns:p14="http://schemas.microsoft.com/office/powerpoint/2010/main" val="308875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3116"/>
    </mc:Choice>
    <mc:Fallback xmlns="">
      <p:transition spd="slow" advTm="5031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4" grpId="0"/>
      <p:bldP spid="4" grpId="1"/>
      <p:bldP spid="9" grpId="0" animBg="1"/>
      <p:bldP spid="16" grpId="0" animBg="1"/>
      <p:bldP spid="1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49" y="1319213"/>
            <a:ext cx="8515351" cy="4951412"/>
          </a:xfrm>
        </p:spPr>
        <p:txBody>
          <a:bodyPr/>
          <a:lstStyle/>
          <a:p>
            <a:r>
              <a:rPr lang="en-US" b="1" dirty="0" smtClean="0"/>
              <a:t>Singularity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point where vector field vanishes</a:t>
            </a:r>
          </a:p>
          <a:p>
            <a:pPr lvl="1">
              <a:lnSpc>
                <a:spcPct val="100000"/>
              </a:lnSpc>
            </a:pPr>
            <a:r>
              <a:rPr lang="en-US" b="1" dirty="0" smtClean="0"/>
              <a:t>index</a:t>
            </a:r>
            <a:r>
              <a:rPr lang="en-US" dirty="0"/>
              <a:t>: angular variation </a:t>
            </a:r>
            <a:r>
              <a:rPr lang="en-US" dirty="0" smtClean="0"/>
              <a:t>around the singularity</a:t>
            </a:r>
          </a:p>
          <a:p>
            <a:pPr lvl="2">
              <a:lnSpc>
                <a:spcPct val="100000"/>
              </a:lnSpc>
            </a:pPr>
            <a:r>
              <a:rPr lang="en-US" dirty="0"/>
              <a:t>winding number of </a:t>
            </a:r>
            <a:r>
              <a:rPr lang="en-US" dirty="0" smtClean="0"/>
              <a:t>field </a:t>
            </a:r>
            <a:r>
              <a:rPr lang="en-US" dirty="0"/>
              <a:t>along a small circle </a:t>
            </a:r>
            <a:r>
              <a:rPr lang="en-US" dirty="0" smtClean="0"/>
              <a:t>around </a:t>
            </a:r>
            <a:r>
              <a:rPr lang="en-US" dirty="0"/>
              <a:t>singularity</a:t>
            </a:r>
            <a:endParaRPr lang="en-US" dirty="0" smtClean="0"/>
          </a:p>
          <a:p>
            <a:pPr lvl="1">
              <a:lnSpc>
                <a:spcPct val="100000"/>
              </a:lnSpc>
            </a:pPr>
            <a:endParaRPr lang="en-US" dirty="0" smtClean="0"/>
          </a:p>
          <a:p>
            <a:pPr lvl="1">
              <a:lnSpc>
                <a:spcPct val="100000"/>
              </a:lnSpc>
            </a:pPr>
            <a:endParaRPr lang="en-US" dirty="0" smtClean="0"/>
          </a:p>
          <a:p>
            <a:pPr lvl="1">
              <a:lnSpc>
                <a:spcPct val="100000"/>
              </a:lnSpc>
            </a:pPr>
            <a:endParaRPr lang="en-US" dirty="0"/>
          </a:p>
          <a:p>
            <a:pPr lvl="1">
              <a:lnSpc>
                <a:spcPct val="100000"/>
              </a:lnSpc>
            </a:pPr>
            <a:endParaRPr lang="en-US" dirty="0" smtClean="0"/>
          </a:p>
          <a:p>
            <a:pPr lvl="1">
              <a:lnSpc>
                <a:spcPct val="100000"/>
              </a:lnSpc>
            </a:pPr>
            <a:r>
              <a:rPr lang="en-US" dirty="0" smtClean="0"/>
              <a:t>sum </a:t>
            </a:r>
            <a:r>
              <a:rPr lang="en-US" dirty="0"/>
              <a:t>of </a:t>
            </a:r>
            <a:r>
              <a:rPr lang="en-US" dirty="0" smtClean="0"/>
              <a:t>indices constrained!</a:t>
            </a:r>
          </a:p>
          <a:p>
            <a:pPr lvl="2">
              <a:lnSpc>
                <a:spcPct val="100000"/>
              </a:lnSpc>
            </a:pPr>
            <a:r>
              <a:rPr lang="en-US" dirty="0" smtClean="0"/>
              <a:t>equals Euler characteristic of surface</a:t>
            </a:r>
          </a:p>
          <a:p>
            <a:pPr lvl="2">
              <a:lnSpc>
                <a:spcPct val="100000"/>
              </a:lnSpc>
            </a:pPr>
            <a:r>
              <a:rPr lang="en-US" dirty="0" smtClean="0"/>
              <a:t>topological constraint</a:t>
            </a:r>
          </a:p>
          <a:p>
            <a:pPr lvl="3">
              <a:lnSpc>
                <a:spcPct val="100000"/>
              </a:lnSpc>
            </a:pPr>
            <a:r>
              <a:rPr lang="en-US" b="1" dirty="0" err="1" smtClean="0"/>
              <a:t>Poincaré-Hopf</a:t>
            </a:r>
            <a:endParaRPr lang="en-US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Terminology II</a:t>
            </a:r>
            <a:endParaRPr lang="en-US" dirty="0"/>
          </a:p>
        </p:txBody>
      </p:sp>
      <p:pic>
        <p:nvPicPr>
          <p:cNvPr id="16" name="Picture 15" descr="singularitie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164" y="3016039"/>
            <a:ext cx="3072926" cy="3131245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5830958" y="3076797"/>
            <a:ext cx="3184802" cy="3212204"/>
            <a:chOff x="5830958" y="3076797"/>
            <a:chExt cx="3184802" cy="3212204"/>
          </a:xfrm>
        </p:grpSpPr>
        <p:pic>
          <p:nvPicPr>
            <p:cNvPr id="1026" name="Picture 2" descr="Try this at home. But be warned: It can't be done.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830958" y="3076797"/>
              <a:ext cx="3103132" cy="3009728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7901352" y="5991484"/>
              <a:ext cx="1114408" cy="297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aseline="-16000" dirty="0" smtClean="0">
                  <a:solidFill>
                    <a:schemeClr val="bg1">
                      <a:lumMod val="65000"/>
                    </a:schemeClr>
                  </a:solidFill>
                  <a:latin typeface="Californian FB" panose="0207040306080B030204" pitchFamily="18" charset="0"/>
                </a:rPr>
                <a:t>©</a:t>
              </a:r>
              <a:r>
                <a:rPr lang="en-US" sz="1100" dirty="0" smtClean="0">
                  <a:solidFill>
                    <a:schemeClr val="bg1">
                      <a:lumMod val="65000"/>
                    </a:schemeClr>
                  </a:solidFill>
                  <a:latin typeface="Californian FB" panose="0207040306080B030204" pitchFamily="18" charset="0"/>
                </a:rPr>
                <a:t> Keenan Crane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latin typeface="Californian FB" panose="0207040306080B030204" pitchFamily="18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582821" y="2937995"/>
            <a:ext cx="1455316" cy="1621311"/>
            <a:chOff x="3582821" y="2937995"/>
            <a:chExt cx="1455316" cy="1621311"/>
          </a:xfrm>
        </p:grpSpPr>
        <p:sp>
          <p:nvSpPr>
            <p:cNvPr id="11" name="TextBox 10"/>
            <p:cNvSpPr txBox="1"/>
            <p:nvPr/>
          </p:nvSpPr>
          <p:spPr>
            <a:xfrm>
              <a:off x="3765752" y="4189975"/>
              <a:ext cx="967535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fornian FB" panose="0207040306080B030204" pitchFamily="18" charset="0"/>
                </a:rPr>
                <a:t>index </a:t>
              </a:r>
              <a:r>
                <a:rPr lang="en-US" dirty="0" smtClean="0"/>
                <a:t>-</a:t>
              </a:r>
              <a:r>
                <a:rPr lang="en-US" dirty="0" smtClean="0">
                  <a:latin typeface="Californian FB" panose="0207040306080B030204" pitchFamily="18" charset="0"/>
                </a:rPr>
                <a:t>1</a:t>
              </a:r>
              <a:endParaRPr lang="en-US" dirty="0">
                <a:latin typeface="Californian FB" panose="0207040306080B030204" pitchFamily="18" charset="0"/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20000"/>
            </a:blip>
            <a:srcRect l="5688" r="8568"/>
            <a:stretch/>
          </p:blipFill>
          <p:spPr>
            <a:xfrm rot="16200000">
              <a:off x="3693677" y="2827139"/>
              <a:ext cx="1233604" cy="1455316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2003922" y="2982670"/>
            <a:ext cx="1288607" cy="1572855"/>
            <a:chOff x="2003922" y="2982670"/>
            <a:chExt cx="1288607" cy="1572855"/>
          </a:xfrm>
        </p:grpSpPr>
        <p:sp>
          <p:nvSpPr>
            <p:cNvPr id="10" name="TextBox 9"/>
            <p:cNvSpPr txBox="1"/>
            <p:nvPr/>
          </p:nvSpPr>
          <p:spPr>
            <a:xfrm>
              <a:off x="2176777" y="4186194"/>
              <a:ext cx="1008391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alifornian FB" panose="0207040306080B030204" pitchFamily="18" charset="0"/>
                </a:rPr>
                <a:t>index +1</a:t>
              </a:r>
              <a:endParaRPr lang="en-US" dirty="0">
                <a:latin typeface="Californian FB" panose="0207040306080B030204" pitchFamily="18" charset="0"/>
              </a:endParaRPr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20000"/>
            </a:blip>
            <a:stretch>
              <a:fillRect/>
            </a:stretch>
          </p:blipFill>
          <p:spPr>
            <a:xfrm>
              <a:off x="2003922" y="2982670"/>
              <a:ext cx="1288607" cy="123028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04179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137"/>
    </mc:Choice>
    <mc:Fallback xmlns="">
      <p:transition spd="slow" advTm="3481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6077019" y="1913341"/>
            <a:ext cx="1322263" cy="9389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477407" y="1904933"/>
            <a:ext cx="1061545" cy="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070051" y="3366924"/>
            <a:ext cx="2147163" cy="16602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105138" y="5279505"/>
            <a:ext cx="2082028" cy="4717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96113" y="3366924"/>
            <a:ext cx="2147163" cy="16602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251758" y="5267963"/>
            <a:ext cx="2082028" cy="471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-139700"/>
            <a:ext cx="8170499" cy="1325563"/>
          </a:xfrm>
        </p:spPr>
        <p:txBody>
          <a:bodyPr/>
          <a:lstStyle/>
          <a:p>
            <a:r>
              <a:rPr lang="en-US" dirty="0" smtClean="0"/>
              <a:t>Helmholtz-Hodge Decomposition</a:t>
            </a:r>
            <a:endParaRPr lang="en-US" dirty="0"/>
          </a:p>
        </p:txBody>
      </p:sp>
      <p:pic>
        <p:nvPicPr>
          <p:cNvPr id="7" name="Picture 6" descr="ddg_hodge_decomposition_toru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269" y="1257725"/>
            <a:ext cx="2828934" cy="1995386"/>
          </a:xfrm>
          <a:prstGeom prst="rect">
            <a:avLst/>
          </a:prstGeom>
        </p:spPr>
      </p:pic>
      <p:pic>
        <p:nvPicPr>
          <p:cNvPr id="8" name="Picture 7" descr="ddg_hodge_decomposition_torus2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105138" y="3559412"/>
            <a:ext cx="2024090" cy="1575596"/>
          </a:xfrm>
          <a:prstGeom prst="rect">
            <a:avLst/>
          </a:prstGeom>
        </p:spPr>
      </p:pic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720" y="2095633"/>
            <a:ext cx="5084756" cy="584206"/>
          </a:xfrm>
          <a:prstGeom prst="rect">
            <a:avLst/>
          </a:prstGeom>
        </p:spPr>
      </p:pic>
      <p:pic>
        <p:nvPicPr>
          <p:cNvPr id="10" name="Picture 9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849" y="5365611"/>
            <a:ext cx="1739900" cy="342900"/>
          </a:xfrm>
          <a:prstGeom prst="rect">
            <a:avLst/>
          </a:prstGeom>
        </p:spPr>
      </p:pic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229" y="5383345"/>
            <a:ext cx="1892300" cy="3429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666832" y="5708511"/>
            <a:ext cx="21699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Divergence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989690" y="5751061"/>
            <a:ext cx="13175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8000"/>
                </a:solidFill>
              </a:rPr>
              <a:t>Curl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2366506" y="5729531"/>
            <a:ext cx="836113" cy="0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30396" y="5750204"/>
            <a:ext cx="836113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ddg_hodge_decomposition_torus2.png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823310" y="3559412"/>
            <a:ext cx="2036911" cy="1575596"/>
          </a:xfrm>
          <a:prstGeom prst="rect">
            <a:avLst/>
          </a:prstGeom>
        </p:spPr>
      </p:pic>
      <p:pic>
        <p:nvPicPr>
          <p:cNvPr id="22" name="Picture 21" descr="ddg_hodge_decomposition_torus2.png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249628" y="3325407"/>
            <a:ext cx="2077025" cy="1575596"/>
          </a:xfrm>
          <a:prstGeom prst="rect">
            <a:avLst/>
          </a:prstGeom>
        </p:spPr>
      </p:pic>
      <p:sp>
        <p:nvSpPr>
          <p:cNvPr id="23" name="Equal 22"/>
          <p:cNvSpPr/>
          <p:nvPr/>
        </p:nvSpPr>
        <p:spPr>
          <a:xfrm>
            <a:off x="441242" y="3911278"/>
            <a:ext cx="515246" cy="515246"/>
          </a:xfrm>
          <a:prstGeom prst="mathEqual">
            <a:avLst>
              <a:gd name="adj1" fmla="val 15973"/>
              <a:gd name="adj2" fmla="val 193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Plus 23"/>
          <p:cNvSpPr/>
          <p:nvPr/>
        </p:nvSpPr>
        <p:spPr>
          <a:xfrm>
            <a:off x="3505199" y="3959117"/>
            <a:ext cx="419568" cy="419568"/>
          </a:xfrm>
          <a:prstGeom prst="mathPlus">
            <a:avLst>
              <a:gd name="adj1" fmla="val 142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lus 24"/>
          <p:cNvSpPr/>
          <p:nvPr/>
        </p:nvSpPr>
        <p:spPr>
          <a:xfrm>
            <a:off x="6325144" y="3959117"/>
            <a:ext cx="419568" cy="419568"/>
          </a:xfrm>
          <a:prstGeom prst="mathPlus">
            <a:avLst>
              <a:gd name="adj1" fmla="val 142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744712" y="5281531"/>
            <a:ext cx="20496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/>
              <a:t>Harmonic</a:t>
            </a:r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5965325" y="1309813"/>
            <a:ext cx="811322" cy="704906"/>
            <a:chOff x="5965325" y="1309813"/>
            <a:chExt cx="811322" cy="704906"/>
          </a:xfrm>
        </p:grpSpPr>
        <p:pic>
          <p:nvPicPr>
            <p:cNvPr id="29" name="Picture 2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5325" y="1309813"/>
              <a:ext cx="811322" cy="508191"/>
            </a:xfrm>
            <a:prstGeom prst="rect">
              <a:avLst/>
            </a:prstGeom>
          </p:spPr>
        </p:pic>
        <p:cxnSp>
          <p:nvCxnSpPr>
            <p:cNvPr id="31" name="Straight Arrow Connector 30"/>
            <p:cNvCxnSpPr>
              <a:endCxn id="29" idx="2"/>
            </p:cNvCxnSpPr>
            <p:nvPr/>
          </p:nvCxnSpPr>
          <p:spPr>
            <a:xfrm flipH="1" flipV="1">
              <a:off x="6370986" y="1818004"/>
              <a:ext cx="40324" cy="19671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4498552" y="2919376"/>
            <a:ext cx="3650358" cy="36933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Britannic Bold" panose="020B0903060703020204" pitchFamily="34" charset="0"/>
              </a:rPr>
              <a:t>Unique given boundary conditions</a:t>
            </a:r>
            <a:endParaRPr lang="en-US" dirty="0">
              <a:latin typeface="Britannic Bold" panose="020B09030607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170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7236"/>
    </mc:Choice>
    <mc:Fallback xmlns="">
      <p:transition spd="slow" advTm="2772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16" grpId="0" animBg="1"/>
      <p:bldP spid="14" grpId="0" animBg="1"/>
      <p:bldP spid="13" grpId="0" animBg="1"/>
      <p:bldP spid="12" grpId="0" animBg="1"/>
      <p:bldP spid="15" grpId="0"/>
      <p:bldP spid="17" grpId="0"/>
      <p:bldP spid="23" grpId="0" animBg="1"/>
      <p:bldP spid="24" grpId="0" animBg="1"/>
      <p:bldP spid="25" grpId="0" animBg="1"/>
      <p:bldP spid="26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319213"/>
            <a:ext cx="8306628" cy="4951412"/>
          </a:xfrm>
        </p:spPr>
        <p:txBody>
          <a:bodyPr/>
          <a:lstStyle/>
          <a:p>
            <a:r>
              <a:rPr lang="en-US" dirty="0" smtClean="0"/>
              <a:t>Measures difference of </a:t>
            </a:r>
            <a:r>
              <a:rPr lang="en-US" dirty="0"/>
              <a:t>nearby tangent </a:t>
            </a:r>
            <a:r>
              <a:rPr lang="en-US" dirty="0" smtClean="0"/>
              <a:t>vectors</a:t>
            </a:r>
          </a:p>
          <a:p>
            <a:pPr lvl="1"/>
            <a:r>
              <a:rPr lang="en-US" sz="2600" dirty="0" smtClean="0"/>
              <a:t>             is how </a:t>
            </a:r>
            <a:r>
              <a:rPr lang="en-US" sz="2800" b="1" dirty="0" smtClean="0">
                <a:latin typeface="cmtex10" panose="020B0500000000000000" pitchFamily="34" charset="0"/>
                <a:cs typeface="Times New Roman" panose="02020603050405020304" pitchFamily="18" charset="0"/>
              </a:rPr>
              <a:t>u</a:t>
            </a:r>
            <a:r>
              <a:rPr lang="en-US" sz="2600" dirty="0" smtClean="0"/>
              <a:t> changes in the direction of </a:t>
            </a:r>
            <a:r>
              <a:rPr lang="en-US" sz="2600" dirty="0" smtClean="0">
                <a:latin typeface="cmbx7" panose="020B0500000000000000" pitchFamily="34" charset="0"/>
              </a:rPr>
              <a:t>w</a:t>
            </a:r>
          </a:p>
          <a:p>
            <a:pPr lvl="1"/>
            <a:r>
              <a:rPr lang="en-US" sz="2600" dirty="0" smtClean="0"/>
              <a:t>requires (arbitrary) frame field, but      really </a:t>
            </a:r>
            <a:r>
              <a:rPr lang="en-US" sz="2600" b="1" dirty="0" smtClean="0"/>
              <a:t>geometric</a:t>
            </a:r>
          </a:p>
          <a:p>
            <a:pPr lvl="2"/>
            <a:r>
              <a:rPr lang="en-US" sz="2200" dirty="0" smtClean="0"/>
              <a:t>how to account for different frames??</a:t>
            </a: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tle 2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Covariant </a:t>
                </a:r>
                <a:r>
                  <a:rPr lang="en-US" dirty="0" smtClean="0"/>
                  <a:t>Derivative 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𝛁</m:t>
                    </m:r>
                  </m:oMath>
                </a14:m>
                <a:endParaRPr lang="en-US" b="1" dirty="0">
                  <a:latin typeface="Symbol" panose="05050102010706020507" pitchFamily="18" charset="2"/>
                </a:endParaRPr>
              </a:p>
            </p:txBody>
          </p:sp>
        </mc:Choice>
        <mc:Fallback xmlns="">
          <p:sp>
            <p:nvSpPr>
              <p:cNvPr id="3" name="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7"/>
                <a:stretch>
                  <a:fillRect l="-3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covDer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041" y="3250093"/>
            <a:ext cx="7646252" cy="3060286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362" y="1789387"/>
            <a:ext cx="838519" cy="337586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3420" b="-29441"/>
          <a:stretch/>
        </p:blipFill>
        <p:spPr>
          <a:xfrm>
            <a:off x="6251243" y="2236923"/>
            <a:ext cx="268634" cy="3827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370" y="2318215"/>
            <a:ext cx="1170435" cy="396515"/>
          </a:xfrm>
          <a:prstGeom prst="rect">
            <a:avLst/>
          </a:prstGeom>
        </p:spPr>
      </p:pic>
      <p:sp>
        <p:nvSpPr>
          <p:cNvPr id="12" name="Freeform 11"/>
          <p:cNvSpPr/>
          <p:nvPr/>
        </p:nvSpPr>
        <p:spPr>
          <a:xfrm>
            <a:off x="7880115" y="4479666"/>
            <a:ext cx="601041" cy="795260"/>
          </a:xfrm>
          <a:custGeom>
            <a:avLst/>
            <a:gdLst>
              <a:gd name="connsiteX0" fmla="*/ 27807 w 601041"/>
              <a:gd name="connsiteY0" fmla="*/ 795260 h 795260"/>
              <a:gd name="connsiteX1" fmla="*/ 412034 w 601041"/>
              <a:gd name="connsiteY1" fmla="*/ 664206 h 795260"/>
              <a:gd name="connsiteX2" fmla="*/ 584787 w 601041"/>
              <a:gd name="connsiteY2" fmla="*/ 449754 h 795260"/>
              <a:gd name="connsiteX3" fmla="*/ 21850 w 601041"/>
              <a:gd name="connsiteY3" fmla="*/ 422948 h 795260"/>
              <a:gd name="connsiteX4" fmla="*/ 152904 w 601041"/>
              <a:gd name="connsiteY4" fmla="*/ 211474 h 795260"/>
              <a:gd name="connsiteX5" fmla="*/ 507346 w 601041"/>
              <a:gd name="connsiteY5" fmla="*/ 0 h 79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041" h="795260">
                <a:moveTo>
                  <a:pt x="27807" y="795260"/>
                </a:moveTo>
                <a:cubicBezTo>
                  <a:pt x="173505" y="758525"/>
                  <a:pt x="319204" y="721790"/>
                  <a:pt x="412034" y="664206"/>
                </a:cubicBezTo>
                <a:cubicBezTo>
                  <a:pt x="504864" y="606622"/>
                  <a:pt x="649818" y="489964"/>
                  <a:pt x="584787" y="449754"/>
                </a:cubicBezTo>
                <a:cubicBezTo>
                  <a:pt x="519756" y="409544"/>
                  <a:pt x="93830" y="462661"/>
                  <a:pt x="21850" y="422948"/>
                </a:cubicBezTo>
                <a:cubicBezTo>
                  <a:pt x="-50130" y="383235"/>
                  <a:pt x="71988" y="281965"/>
                  <a:pt x="152904" y="211474"/>
                </a:cubicBezTo>
                <a:cubicBezTo>
                  <a:pt x="233820" y="140983"/>
                  <a:pt x="422955" y="46663"/>
                  <a:pt x="507346" y="0"/>
                </a:cubicBezTo>
              </a:path>
            </a:pathLst>
          </a:cu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7445324" y="2591603"/>
            <a:ext cx="2586261" cy="3760991"/>
            <a:chOff x="7445324" y="2591603"/>
            <a:chExt cx="2586261" cy="3760991"/>
          </a:xfrm>
        </p:grpSpPr>
        <p:pic>
          <p:nvPicPr>
            <p:cNvPr id="10" name="Picture 145" descr="https://upload.wikimedia.org/wikipedia/commons/thumb/8/87/Tangent_bundle.svg/400px-Tangent_bundle.svg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5324" y="2591603"/>
              <a:ext cx="1491557" cy="359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7559899" y="6121762"/>
              <a:ext cx="24716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 smtClean="0"/>
                <a:t>[</a:t>
              </a:r>
              <a:r>
                <a:rPr lang="en-US" sz="900" dirty="0" err="1" smtClean="0"/>
                <a:t>Alexandrov</a:t>
              </a:r>
              <a:r>
                <a:rPr lang="en-US" sz="900" dirty="0" smtClean="0"/>
                <a:t>, Wikipedia]</a:t>
              </a:r>
              <a:endParaRPr lang="en-US" sz="9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3428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7649"/>
    </mc:Choice>
    <mc:Fallback xmlns="">
      <p:transition spd="slow" advTm="4176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Connection: (locally) an angle-valued 1</a:t>
            </a:r>
            <a:r>
              <a:rPr lang="en-US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-</a:t>
            </a:r>
            <a:r>
              <a:rPr lang="en-US" dirty="0" smtClean="0"/>
              <a:t>form (in 2D)</a:t>
            </a:r>
          </a:p>
          <a:p>
            <a:pPr lvl="1"/>
            <a:r>
              <a:rPr lang="en-US" dirty="0" smtClean="0"/>
              <a:t>for a given vector at a point, returns a value…</a:t>
            </a:r>
          </a:p>
          <a:p>
            <a:pPr lvl="1"/>
            <a:r>
              <a:rPr lang="en-US" dirty="0" smtClean="0"/>
              <a:t>… that represents an angular </a:t>
            </a:r>
            <a:r>
              <a:rPr lang="en-US" dirty="0"/>
              <a:t>velocity with which </a:t>
            </a:r>
            <a:r>
              <a:rPr lang="en-US" dirty="0" smtClean="0"/>
              <a:t>the </a:t>
            </a:r>
            <a:r>
              <a:rPr lang="en-US" i="1" dirty="0"/>
              <a:t>local </a:t>
            </a:r>
            <a:r>
              <a:rPr lang="en-US" i="1" dirty="0" smtClean="0"/>
              <a:t>frame </a:t>
            </a:r>
            <a:r>
              <a:rPr lang="en-US" dirty="0" smtClean="0"/>
              <a:t>needs </a:t>
            </a:r>
            <a:r>
              <a:rPr lang="en-US" dirty="0"/>
              <a:t>to </a:t>
            </a:r>
            <a:r>
              <a:rPr lang="en-US" b="1" dirty="0"/>
              <a:t>rotate</a:t>
            </a:r>
            <a:r>
              <a:rPr lang="en-US" dirty="0"/>
              <a:t> to align to </a:t>
            </a:r>
            <a:r>
              <a:rPr lang="en-US" i="1" dirty="0"/>
              <a:t>nearby </a:t>
            </a:r>
            <a:r>
              <a:rPr lang="en-US" i="1" dirty="0" smtClean="0"/>
              <a:t>frame</a:t>
            </a:r>
          </a:p>
          <a:p>
            <a:pPr lvl="2"/>
            <a:r>
              <a:rPr lang="en-US" i="1" dirty="0" smtClean="0"/>
              <a:t>for a given metric, only one torsion-free connection, called Levi-</a:t>
            </a:r>
            <a:r>
              <a:rPr lang="en-US" i="1" dirty="0" err="1" smtClean="0"/>
              <a:t>Civita</a:t>
            </a:r>
            <a:endParaRPr lang="en-US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(Metric) Connection</a:t>
            </a:r>
            <a:endParaRPr lang="en-US" dirty="0"/>
          </a:p>
        </p:txBody>
      </p:sp>
      <p:pic>
        <p:nvPicPr>
          <p:cNvPr id="7" name="Picture 6" descr="covD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041" y="3250093"/>
            <a:ext cx="7646252" cy="3060286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014" y="3752953"/>
            <a:ext cx="812805" cy="38068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 rot="20249276">
            <a:off x="7202439" y="5163768"/>
            <a:ext cx="1817655" cy="671832"/>
          </a:xfrm>
          <a:prstGeom prst="roundRect">
            <a:avLst>
              <a:gd name="adj" fmla="val 20846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section of the </a:t>
            </a:r>
            <a:br>
              <a:rPr lang="en-US" sz="1600" dirty="0" smtClean="0"/>
            </a:br>
            <a:r>
              <a:rPr lang="en-US" sz="1600" dirty="0" smtClean="0"/>
              <a:t>cotangent bundle</a:t>
            </a:r>
            <a:endParaRPr lang="en-US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083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5511"/>
    </mc:Choice>
    <mc:Fallback xmlns="">
      <p:transition spd="slow" advTm="2655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319213"/>
            <a:ext cx="8515350" cy="4951412"/>
          </a:xfrm>
        </p:spPr>
        <p:txBody>
          <a:bodyPr/>
          <a:lstStyle/>
          <a:p>
            <a:r>
              <a:rPr lang="en-US" dirty="0" smtClean="0"/>
              <a:t>Now we know how to “connect” adjacent tangent planes,</a:t>
            </a:r>
            <a:br>
              <a:rPr lang="en-US" dirty="0" smtClean="0"/>
            </a:br>
            <a:r>
              <a:rPr lang="en-US" dirty="0" smtClean="0"/>
              <a:t>   so we know how to “parallel transport” a vector</a:t>
            </a:r>
          </a:p>
          <a:p>
            <a:pPr lvl="1"/>
            <a:r>
              <a:rPr lang="en-US" dirty="0" smtClean="0"/>
              <a:t>keep same components, but accumulate rotations of frame!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sz="3600" dirty="0"/>
          </a:p>
          <a:p>
            <a:pPr lvl="1"/>
            <a:r>
              <a:rPr lang="en-US" dirty="0" smtClean="0"/>
              <a:t>geodesics //</a:t>
            </a:r>
            <a:r>
              <a:rPr lang="en-US" dirty="0" smtClean="0">
                <a:latin typeface="+mn-lt"/>
              </a:rPr>
              <a:t>-</a:t>
            </a:r>
            <a:r>
              <a:rPr lang="en-US" dirty="0" smtClean="0"/>
              <a:t>transport their own tangent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Parallel Transport</a:t>
            </a:r>
          </a:p>
        </p:txBody>
      </p:sp>
      <p:pic>
        <p:nvPicPr>
          <p:cNvPr id="5" name="Picture 4" descr="ddg_parallel_transport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541" y="3576265"/>
            <a:ext cx="5769067" cy="20128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097" y="2661265"/>
            <a:ext cx="6688455" cy="76009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785130" y="4902863"/>
            <a:ext cx="406620" cy="402677"/>
            <a:chOff x="1557759" y="5168348"/>
            <a:chExt cx="420956" cy="416874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1740176" y="5168348"/>
              <a:ext cx="238539" cy="327991"/>
            </a:xfrm>
            <a:prstGeom prst="straightConnector1">
              <a:avLst/>
            </a:prstGeom>
            <a:ln w="28575">
              <a:solidFill>
                <a:srgbClr val="1822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557759" y="521589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1822F0"/>
                  </a:solidFill>
                  <a:latin typeface="cmbx7" panose="020B0500000000000000" pitchFamily="34" charset="0"/>
                </a:rPr>
                <a:t>t</a:t>
              </a:r>
              <a:endParaRPr lang="en-US" dirty="0">
                <a:solidFill>
                  <a:srgbClr val="1822F0"/>
                </a:solidFill>
                <a:latin typeface="cmbx7" panose="020B0500000000000000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520070" y="3825178"/>
            <a:ext cx="2419578" cy="2238221"/>
            <a:chOff x="6520070" y="3825178"/>
            <a:chExt cx="2419578" cy="2238221"/>
          </a:xfrm>
        </p:grpSpPr>
        <p:pic>
          <p:nvPicPr>
            <p:cNvPr id="4" name="Picture 3" descr="parallel transport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0070" y="3825178"/>
              <a:ext cx="2419578" cy="1978387"/>
            </a:xfrm>
            <a:prstGeom prst="rect">
              <a:avLst/>
            </a:prstGeom>
          </p:spPr>
        </p:pic>
        <p:grpSp>
          <p:nvGrpSpPr>
            <p:cNvPr id="9" name="Group 8"/>
            <p:cNvGrpSpPr/>
            <p:nvPr/>
          </p:nvGrpSpPr>
          <p:grpSpPr>
            <a:xfrm>
              <a:off x="7031468" y="5694067"/>
              <a:ext cx="1890775" cy="369332"/>
              <a:chOff x="7031468" y="5694067"/>
              <a:chExt cx="1890775" cy="369332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7031468" y="5694067"/>
                <a:ext cx="16289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Californian FB" panose="0207040306080B030204" pitchFamily="18" charset="0"/>
                  </a:rPr>
                  <a:t>Extension from</a:t>
                </a:r>
                <a:endParaRPr lang="en-US" dirty="0">
                  <a:latin typeface="Californian FB" panose="0207040306080B030204" pitchFamily="18" charset="0"/>
                </a:endParaRPr>
              </a:p>
            </p:txBody>
          </p:sp>
          <p:pic>
            <p:nvPicPr>
              <p:cNvPr id="7" name="Picture 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00558" y="5699760"/>
                <a:ext cx="321685" cy="250805"/>
              </a:xfrm>
              <a:prstGeom prst="rect">
                <a:avLst/>
              </a:prstGeom>
            </p:spPr>
          </p:pic>
        </p:grpSp>
      </p:grpSp>
      <p:grpSp>
        <p:nvGrpSpPr>
          <p:cNvPr id="17" name="Group 16"/>
          <p:cNvGrpSpPr/>
          <p:nvPr/>
        </p:nvGrpSpPr>
        <p:grpSpPr>
          <a:xfrm>
            <a:off x="4533015" y="2509284"/>
            <a:ext cx="2952306" cy="981739"/>
            <a:chOff x="4533015" y="2509284"/>
            <a:chExt cx="2952306" cy="981739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4901610" y="2509284"/>
              <a:ext cx="2583711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4533015" y="3491023"/>
              <a:ext cx="191031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9281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392"/>
    </mc:Choice>
    <mc:Fallback xmlns="">
      <p:transition spd="slow" advTm="2063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ight Arrow 21"/>
          <p:cNvSpPr/>
          <p:nvPr/>
        </p:nvSpPr>
        <p:spPr>
          <a:xfrm rot="14954365">
            <a:off x="2669676" y="5454924"/>
            <a:ext cx="781226" cy="134521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49" y="1319213"/>
            <a:ext cx="8345229" cy="4951412"/>
          </a:xfrm>
        </p:spPr>
        <p:txBody>
          <a:bodyPr/>
          <a:lstStyle/>
          <a:p>
            <a:r>
              <a:rPr lang="en-US" dirty="0" smtClean="0"/>
              <a:t>Parallel transport may no longer be </a:t>
            </a:r>
            <a:r>
              <a:rPr lang="en-US" i="1" dirty="0" smtClean="0"/>
              <a:t>path-independent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accumulated rotation different along different paths</a:t>
            </a:r>
          </a:p>
          <a:p>
            <a:pPr lvl="1">
              <a:lnSpc>
                <a:spcPct val="100000"/>
              </a:lnSpc>
            </a:pPr>
            <a:endParaRPr lang="en-US" sz="1200" dirty="0" smtClean="0"/>
          </a:p>
          <a:p>
            <a:pPr>
              <a:lnSpc>
                <a:spcPct val="100000"/>
              </a:lnSpc>
            </a:pPr>
            <a:r>
              <a:rPr lang="en-US" dirty="0" err="1" smtClean="0"/>
              <a:t>Holonomy</a:t>
            </a:r>
            <a:r>
              <a:rPr lang="en-US" dirty="0" smtClean="0"/>
              <a:t>: measure of path-dependence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for a (contractible) loop, measures </a:t>
            </a:r>
            <a:br>
              <a:rPr lang="en-US" dirty="0"/>
            </a:br>
            <a:r>
              <a:rPr lang="en-US" dirty="0"/>
              <a:t>    angle difference after transport</a:t>
            </a:r>
          </a:p>
          <a:p>
            <a:pPr marL="373062" lvl="1" indent="0">
              <a:lnSpc>
                <a:spcPct val="100000"/>
              </a:lnSpc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Holonomy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25702"/>
            <a:ext cx="9144000" cy="2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eform 7"/>
          <p:cNvSpPr/>
          <p:nvPr/>
        </p:nvSpPr>
        <p:spPr>
          <a:xfrm rot="21372874">
            <a:off x="3258992" y="4691116"/>
            <a:ext cx="3050530" cy="1036885"/>
          </a:xfrm>
          <a:custGeom>
            <a:avLst/>
            <a:gdLst>
              <a:gd name="connsiteX0" fmla="*/ 0 w 5796951"/>
              <a:gd name="connsiteY0" fmla="*/ 2475781 h 2475781"/>
              <a:gd name="connsiteX1" fmla="*/ 2605177 w 5796951"/>
              <a:gd name="connsiteY1" fmla="*/ 370936 h 2475781"/>
              <a:gd name="connsiteX2" fmla="*/ 5796951 w 5796951"/>
              <a:gd name="connsiteY2" fmla="*/ 250166 h 2475781"/>
              <a:gd name="connsiteX0" fmla="*/ 0 w 5796951"/>
              <a:gd name="connsiteY0" fmla="*/ 2350698 h 2350698"/>
              <a:gd name="connsiteX1" fmla="*/ 2529292 w 5796951"/>
              <a:gd name="connsiteY1" fmla="*/ 554966 h 2350698"/>
              <a:gd name="connsiteX2" fmla="*/ 5796951 w 5796951"/>
              <a:gd name="connsiteY2" fmla="*/ 125083 h 2350698"/>
              <a:gd name="connsiteX0" fmla="*/ 0 w 5796951"/>
              <a:gd name="connsiteY0" fmla="*/ 2350698 h 2350698"/>
              <a:gd name="connsiteX1" fmla="*/ 2529292 w 5796951"/>
              <a:gd name="connsiteY1" fmla="*/ 554966 h 2350698"/>
              <a:gd name="connsiteX2" fmla="*/ 5796951 w 5796951"/>
              <a:gd name="connsiteY2" fmla="*/ 125083 h 2350698"/>
              <a:gd name="connsiteX0" fmla="*/ 0 w 5796951"/>
              <a:gd name="connsiteY0" fmla="*/ 2264656 h 2264656"/>
              <a:gd name="connsiteX1" fmla="*/ 2529292 w 5796951"/>
              <a:gd name="connsiteY1" fmla="*/ 468924 h 2264656"/>
              <a:gd name="connsiteX2" fmla="*/ 5796951 w 5796951"/>
              <a:gd name="connsiteY2" fmla="*/ 39041 h 2264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96951" h="2264656">
                <a:moveTo>
                  <a:pt x="0" y="2264656"/>
                </a:moveTo>
                <a:cubicBezTo>
                  <a:pt x="819509" y="1397701"/>
                  <a:pt x="1404668" y="908871"/>
                  <a:pt x="2529292" y="468924"/>
                </a:cubicBezTo>
                <a:cubicBezTo>
                  <a:pt x="3495451" y="97988"/>
                  <a:pt x="4684143" y="-86042"/>
                  <a:pt x="5796951" y="39041"/>
                </a:cubicBezTo>
              </a:path>
            </a:pathLst>
          </a:custGeom>
          <a:ln w="28575">
            <a:solidFill>
              <a:srgbClr val="0070C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325028" y="4751559"/>
            <a:ext cx="3050530" cy="1171417"/>
          </a:xfrm>
          <a:custGeom>
            <a:avLst/>
            <a:gdLst>
              <a:gd name="connsiteX0" fmla="*/ 0 w 5796951"/>
              <a:gd name="connsiteY0" fmla="*/ 2475781 h 2475781"/>
              <a:gd name="connsiteX1" fmla="*/ 2605177 w 5796951"/>
              <a:gd name="connsiteY1" fmla="*/ 370936 h 2475781"/>
              <a:gd name="connsiteX2" fmla="*/ 5796951 w 5796951"/>
              <a:gd name="connsiteY2" fmla="*/ 250166 h 2475781"/>
              <a:gd name="connsiteX0" fmla="*/ 0 w 5796951"/>
              <a:gd name="connsiteY0" fmla="*/ 2350698 h 2350698"/>
              <a:gd name="connsiteX1" fmla="*/ 2529292 w 5796951"/>
              <a:gd name="connsiteY1" fmla="*/ 554966 h 2350698"/>
              <a:gd name="connsiteX2" fmla="*/ 5796951 w 5796951"/>
              <a:gd name="connsiteY2" fmla="*/ 125083 h 2350698"/>
              <a:gd name="connsiteX0" fmla="*/ 0 w 5796951"/>
              <a:gd name="connsiteY0" fmla="*/ 2350698 h 2350698"/>
              <a:gd name="connsiteX1" fmla="*/ 2529292 w 5796951"/>
              <a:gd name="connsiteY1" fmla="*/ 554966 h 2350698"/>
              <a:gd name="connsiteX2" fmla="*/ 5796951 w 5796951"/>
              <a:gd name="connsiteY2" fmla="*/ 125083 h 2350698"/>
              <a:gd name="connsiteX0" fmla="*/ 0 w 5796951"/>
              <a:gd name="connsiteY0" fmla="*/ 2350698 h 2350698"/>
              <a:gd name="connsiteX1" fmla="*/ 3367492 w 5796951"/>
              <a:gd name="connsiteY1" fmla="*/ 1545565 h 2350698"/>
              <a:gd name="connsiteX2" fmla="*/ 5796951 w 5796951"/>
              <a:gd name="connsiteY2" fmla="*/ 125083 h 2350698"/>
              <a:gd name="connsiteX0" fmla="*/ 0 w 5796951"/>
              <a:gd name="connsiteY0" fmla="*/ 2350698 h 2350698"/>
              <a:gd name="connsiteX1" fmla="*/ 1386292 w 5796951"/>
              <a:gd name="connsiteY1" fmla="*/ 2155165 h 2350698"/>
              <a:gd name="connsiteX2" fmla="*/ 3367492 w 5796951"/>
              <a:gd name="connsiteY2" fmla="*/ 1545565 h 2350698"/>
              <a:gd name="connsiteX3" fmla="*/ 5796951 w 5796951"/>
              <a:gd name="connsiteY3" fmla="*/ 125083 h 2350698"/>
              <a:gd name="connsiteX0" fmla="*/ 0 w 5796951"/>
              <a:gd name="connsiteY0" fmla="*/ 2225615 h 2225615"/>
              <a:gd name="connsiteX1" fmla="*/ 1386292 w 5796951"/>
              <a:gd name="connsiteY1" fmla="*/ 2030082 h 2225615"/>
              <a:gd name="connsiteX2" fmla="*/ 3367492 w 5796951"/>
              <a:gd name="connsiteY2" fmla="*/ 1420482 h 2225615"/>
              <a:gd name="connsiteX3" fmla="*/ 5196292 w 5796951"/>
              <a:gd name="connsiteY3" fmla="*/ 506082 h 2225615"/>
              <a:gd name="connsiteX4" fmla="*/ 5796951 w 5796951"/>
              <a:gd name="connsiteY4" fmla="*/ 0 h 2225615"/>
              <a:gd name="connsiteX0" fmla="*/ 0 w 5796951"/>
              <a:gd name="connsiteY0" fmla="*/ 2225615 h 2225615"/>
              <a:gd name="connsiteX1" fmla="*/ 1386292 w 5796951"/>
              <a:gd name="connsiteY1" fmla="*/ 2030082 h 2225615"/>
              <a:gd name="connsiteX2" fmla="*/ 3519892 w 5796951"/>
              <a:gd name="connsiteY2" fmla="*/ 1420482 h 2225615"/>
              <a:gd name="connsiteX3" fmla="*/ 5196292 w 5796951"/>
              <a:gd name="connsiteY3" fmla="*/ 506082 h 2225615"/>
              <a:gd name="connsiteX4" fmla="*/ 5796951 w 5796951"/>
              <a:gd name="connsiteY4" fmla="*/ 0 h 2225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96951" h="2225615">
                <a:moveTo>
                  <a:pt x="0" y="2225615"/>
                </a:moveTo>
                <a:cubicBezTo>
                  <a:pt x="9106" y="2223219"/>
                  <a:pt x="799643" y="2164271"/>
                  <a:pt x="1386292" y="2030082"/>
                </a:cubicBezTo>
                <a:cubicBezTo>
                  <a:pt x="1972941" y="1895893"/>
                  <a:pt x="2884892" y="1674482"/>
                  <a:pt x="3519892" y="1420482"/>
                </a:cubicBezTo>
                <a:cubicBezTo>
                  <a:pt x="4154892" y="1166482"/>
                  <a:pt x="4816782" y="742829"/>
                  <a:pt x="5196292" y="506082"/>
                </a:cubicBezTo>
                <a:cubicBezTo>
                  <a:pt x="5575802" y="269335"/>
                  <a:pt x="5757174" y="3354"/>
                  <a:pt x="5796951" y="0"/>
                </a:cubicBezTo>
              </a:path>
            </a:pathLst>
          </a:cu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4954365">
            <a:off x="2669673" y="5454923"/>
            <a:ext cx="781226" cy="134521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591" y="5813481"/>
            <a:ext cx="360950" cy="510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 24"/>
          <p:cNvGrpSpPr>
            <a:grpSpLocks/>
          </p:cNvGrpSpPr>
          <p:nvPr/>
        </p:nvGrpSpPr>
        <p:grpSpPr bwMode="auto">
          <a:xfrm>
            <a:off x="6039588" y="3620431"/>
            <a:ext cx="546411" cy="1063768"/>
            <a:chOff x="9310536" y="2753407"/>
            <a:chExt cx="1038208" cy="2020065"/>
          </a:xfrm>
        </p:grpSpPr>
        <p:sp>
          <p:nvSpPr>
            <p:cNvPr id="20" name="Arc 19"/>
            <p:cNvSpPr/>
            <p:nvPr/>
          </p:nvSpPr>
          <p:spPr>
            <a:xfrm rot="18847235">
              <a:off x="9473566" y="3898294"/>
              <a:ext cx="897173" cy="853183"/>
            </a:xfrm>
            <a:prstGeom prst="arc">
              <a:avLst>
                <a:gd name="adj1" fmla="val 13937174"/>
                <a:gd name="adj2" fmla="val 0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TextBox 21"/>
            <p:cNvSpPr txBox="1">
              <a:spLocks noChangeArrowheads="1"/>
            </p:cNvSpPr>
            <p:nvPr/>
          </p:nvSpPr>
          <p:spPr bwMode="auto">
            <a:xfrm>
              <a:off x="9310536" y="2753407"/>
              <a:ext cx="853240" cy="1227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4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1pPr>
              <a:lvl2pPr marL="742950" indent="-285750" eaLnBrk="0" hangingPunct="0">
                <a:defRPr sz="4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2pPr>
              <a:lvl3pPr marL="1143000" indent="-228600" eaLnBrk="0" hangingPunct="0">
                <a:defRPr sz="4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3pPr>
              <a:lvl4pPr marL="1600200" indent="-228600" eaLnBrk="0" hangingPunct="0">
                <a:defRPr sz="4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4pPr>
              <a:lvl5pPr marL="2057400" indent="-228600" eaLnBrk="0" hangingPunct="0">
                <a:defRPr sz="4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 charset="0"/>
                  <a:ea typeface="ヒラギノ角ゴ ProN W3" charset="0"/>
                  <a:cs typeface="ヒラギノ角ゴ ProN W3" charset="0"/>
                  <a:sym typeface="Gill Sans" charset="0"/>
                </a:defRPr>
              </a:lvl9pPr>
            </a:lstStyle>
            <a:p>
              <a:pPr eaLnBrk="1" hangingPunct="1"/>
              <a:r>
                <a:rPr lang="en-US" altLang="en-US" sz="3600" dirty="0" smtClean="0">
                  <a:latin typeface="Symbol" panose="05050102010706020507" pitchFamily="18" charset="2"/>
                  <a:cs typeface="Times New Roman" panose="02020603050405020304" pitchFamily="18" charset="0"/>
                </a:rPr>
                <a:t>q</a:t>
              </a:r>
              <a:endParaRPr lang="en-US" altLang="en-US" sz="48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Right Arrow 12"/>
          <p:cNvSpPr/>
          <p:nvPr/>
        </p:nvSpPr>
        <p:spPr>
          <a:xfrm rot="13117954">
            <a:off x="5691631" y="4323537"/>
            <a:ext cx="781223" cy="135356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4954365">
            <a:off x="7790879" y="5996416"/>
            <a:ext cx="781226" cy="134521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219" y="4570783"/>
            <a:ext cx="386852" cy="45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ight Arrow 10"/>
          <p:cNvSpPr/>
          <p:nvPr/>
        </p:nvSpPr>
        <p:spPr>
          <a:xfrm rot="17403993">
            <a:off x="6172875" y="4197572"/>
            <a:ext cx="782058" cy="134521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3236047" y="4615775"/>
            <a:ext cx="3172968" cy="1304544"/>
          </a:xfrm>
          <a:custGeom>
            <a:avLst/>
            <a:gdLst>
              <a:gd name="connsiteX0" fmla="*/ 0 w 3172968"/>
              <a:gd name="connsiteY0" fmla="*/ 1304544 h 1304544"/>
              <a:gd name="connsiteX1" fmla="*/ 94488 w 3172968"/>
              <a:gd name="connsiteY1" fmla="*/ 1203960 h 1304544"/>
              <a:gd name="connsiteX2" fmla="*/ 204216 w 3172968"/>
              <a:gd name="connsiteY2" fmla="*/ 1082040 h 1304544"/>
              <a:gd name="connsiteX3" fmla="*/ 341376 w 3172968"/>
              <a:gd name="connsiteY3" fmla="*/ 947928 h 1304544"/>
              <a:gd name="connsiteX4" fmla="*/ 515112 w 3172968"/>
              <a:gd name="connsiteY4" fmla="*/ 801624 h 1304544"/>
              <a:gd name="connsiteX5" fmla="*/ 612648 w 3172968"/>
              <a:gd name="connsiteY5" fmla="*/ 725424 h 1304544"/>
              <a:gd name="connsiteX6" fmla="*/ 786384 w 3172968"/>
              <a:gd name="connsiteY6" fmla="*/ 600456 h 1304544"/>
              <a:gd name="connsiteX7" fmla="*/ 926592 w 3172968"/>
              <a:gd name="connsiteY7" fmla="*/ 524256 h 1304544"/>
              <a:gd name="connsiteX8" fmla="*/ 1011936 w 3172968"/>
              <a:gd name="connsiteY8" fmla="*/ 466344 h 1304544"/>
              <a:gd name="connsiteX9" fmla="*/ 1143000 w 3172968"/>
              <a:gd name="connsiteY9" fmla="*/ 408432 h 1304544"/>
              <a:gd name="connsiteX10" fmla="*/ 1283208 w 3172968"/>
              <a:gd name="connsiteY10" fmla="*/ 338328 h 1304544"/>
              <a:gd name="connsiteX11" fmla="*/ 1429512 w 3172968"/>
              <a:gd name="connsiteY11" fmla="*/ 277368 h 1304544"/>
              <a:gd name="connsiteX12" fmla="*/ 1642872 w 3172968"/>
              <a:gd name="connsiteY12" fmla="*/ 201168 h 1304544"/>
              <a:gd name="connsiteX13" fmla="*/ 1819656 w 3172968"/>
              <a:gd name="connsiteY13" fmla="*/ 149352 h 1304544"/>
              <a:gd name="connsiteX14" fmla="*/ 2072640 w 3172968"/>
              <a:gd name="connsiteY14" fmla="*/ 91440 h 1304544"/>
              <a:gd name="connsiteX15" fmla="*/ 2145792 w 3172968"/>
              <a:gd name="connsiteY15" fmla="*/ 79248 h 1304544"/>
              <a:gd name="connsiteX16" fmla="*/ 2304288 w 3172968"/>
              <a:gd name="connsiteY16" fmla="*/ 48768 h 1304544"/>
              <a:gd name="connsiteX17" fmla="*/ 2453640 w 3172968"/>
              <a:gd name="connsiteY17" fmla="*/ 30480 h 1304544"/>
              <a:gd name="connsiteX18" fmla="*/ 2590800 w 3172968"/>
              <a:gd name="connsiteY18" fmla="*/ 12192 h 1304544"/>
              <a:gd name="connsiteX19" fmla="*/ 2761488 w 3172968"/>
              <a:gd name="connsiteY19" fmla="*/ 0 h 1304544"/>
              <a:gd name="connsiteX20" fmla="*/ 2913888 w 3172968"/>
              <a:gd name="connsiteY20" fmla="*/ 0 h 1304544"/>
              <a:gd name="connsiteX21" fmla="*/ 3026664 w 3172968"/>
              <a:gd name="connsiteY21" fmla="*/ 0 h 1304544"/>
              <a:gd name="connsiteX22" fmla="*/ 3139440 w 3172968"/>
              <a:gd name="connsiteY22" fmla="*/ 12192 h 1304544"/>
              <a:gd name="connsiteX23" fmla="*/ 3172968 w 3172968"/>
              <a:gd name="connsiteY23" fmla="*/ 21336 h 1304544"/>
              <a:gd name="connsiteX24" fmla="*/ 3151632 w 3172968"/>
              <a:gd name="connsiteY24" fmla="*/ 64008 h 1304544"/>
              <a:gd name="connsiteX25" fmla="*/ 3139440 w 3172968"/>
              <a:gd name="connsiteY25" fmla="*/ 106680 h 1304544"/>
              <a:gd name="connsiteX26" fmla="*/ 3051048 w 3172968"/>
              <a:gd name="connsiteY26" fmla="*/ 201168 h 1304544"/>
              <a:gd name="connsiteX27" fmla="*/ 2983992 w 3172968"/>
              <a:gd name="connsiteY27" fmla="*/ 271272 h 1304544"/>
              <a:gd name="connsiteX28" fmla="*/ 2913888 w 3172968"/>
              <a:gd name="connsiteY28" fmla="*/ 332232 h 1304544"/>
              <a:gd name="connsiteX29" fmla="*/ 2810256 w 3172968"/>
              <a:gd name="connsiteY29" fmla="*/ 399288 h 1304544"/>
              <a:gd name="connsiteX30" fmla="*/ 2670048 w 3172968"/>
              <a:gd name="connsiteY30" fmla="*/ 490728 h 1304544"/>
              <a:gd name="connsiteX31" fmla="*/ 2554224 w 3172968"/>
              <a:gd name="connsiteY31" fmla="*/ 557784 h 1304544"/>
              <a:gd name="connsiteX32" fmla="*/ 2410968 w 3172968"/>
              <a:gd name="connsiteY32" fmla="*/ 643128 h 1304544"/>
              <a:gd name="connsiteX33" fmla="*/ 2282952 w 3172968"/>
              <a:gd name="connsiteY33" fmla="*/ 713232 h 1304544"/>
              <a:gd name="connsiteX34" fmla="*/ 2142744 w 3172968"/>
              <a:gd name="connsiteY34" fmla="*/ 780288 h 1304544"/>
              <a:gd name="connsiteX35" fmla="*/ 2011680 w 3172968"/>
              <a:gd name="connsiteY35" fmla="*/ 844296 h 1304544"/>
              <a:gd name="connsiteX36" fmla="*/ 1880616 w 3172968"/>
              <a:gd name="connsiteY36" fmla="*/ 890016 h 1304544"/>
              <a:gd name="connsiteX37" fmla="*/ 1731264 w 3172968"/>
              <a:gd name="connsiteY37" fmla="*/ 950976 h 1304544"/>
              <a:gd name="connsiteX38" fmla="*/ 1581912 w 3172968"/>
              <a:gd name="connsiteY38" fmla="*/ 996696 h 1304544"/>
              <a:gd name="connsiteX39" fmla="*/ 1450848 w 3172968"/>
              <a:gd name="connsiteY39" fmla="*/ 1036320 h 1304544"/>
              <a:gd name="connsiteX40" fmla="*/ 1301496 w 3172968"/>
              <a:gd name="connsiteY40" fmla="*/ 1072896 h 1304544"/>
              <a:gd name="connsiteX41" fmla="*/ 1152144 w 3172968"/>
              <a:gd name="connsiteY41" fmla="*/ 1109472 h 1304544"/>
              <a:gd name="connsiteX42" fmla="*/ 981456 w 3172968"/>
              <a:gd name="connsiteY42" fmla="*/ 1149096 h 1304544"/>
              <a:gd name="connsiteX43" fmla="*/ 798576 w 3172968"/>
              <a:gd name="connsiteY43" fmla="*/ 1191768 h 1304544"/>
              <a:gd name="connsiteX44" fmla="*/ 688848 w 3172968"/>
              <a:gd name="connsiteY44" fmla="*/ 1213104 h 1304544"/>
              <a:gd name="connsiteX45" fmla="*/ 557784 w 3172968"/>
              <a:gd name="connsiteY45" fmla="*/ 1234440 h 1304544"/>
              <a:gd name="connsiteX46" fmla="*/ 405384 w 3172968"/>
              <a:gd name="connsiteY46" fmla="*/ 1252728 h 1304544"/>
              <a:gd name="connsiteX47" fmla="*/ 274320 w 3172968"/>
              <a:gd name="connsiteY47" fmla="*/ 1271016 h 1304544"/>
              <a:gd name="connsiteX48" fmla="*/ 152400 w 3172968"/>
              <a:gd name="connsiteY48" fmla="*/ 1280160 h 1304544"/>
              <a:gd name="connsiteX49" fmla="*/ 51816 w 3172968"/>
              <a:gd name="connsiteY49" fmla="*/ 1286256 h 1304544"/>
              <a:gd name="connsiteX50" fmla="*/ 0 w 3172968"/>
              <a:gd name="connsiteY50" fmla="*/ 1304544 h 1304544"/>
              <a:gd name="connsiteX0" fmla="*/ 0 w 3172968"/>
              <a:gd name="connsiteY0" fmla="*/ 1304544 h 1304544"/>
              <a:gd name="connsiteX1" fmla="*/ 94488 w 3172968"/>
              <a:gd name="connsiteY1" fmla="*/ 1203960 h 1304544"/>
              <a:gd name="connsiteX2" fmla="*/ 204216 w 3172968"/>
              <a:gd name="connsiteY2" fmla="*/ 1082040 h 1304544"/>
              <a:gd name="connsiteX3" fmla="*/ 341376 w 3172968"/>
              <a:gd name="connsiteY3" fmla="*/ 947928 h 1304544"/>
              <a:gd name="connsiteX4" fmla="*/ 515112 w 3172968"/>
              <a:gd name="connsiteY4" fmla="*/ 801624 h 1304544"/>
              <a:gd name="connsiteX5" fmla="*/ 612648 w 3172968"/>
              <a:gd name="connsiteY5" fmla="*/ 725424 h 1304544"/>
              <a:gd name="connsiteX6" fmla="*/ 786384 w 3172968"/>
              <a:gd name="connsiteY6" fmla="*/ 600456 h 1304544"/>
              <a:gd name="connsiteX7" fmla="*/ 926592 w 3172968"/>
              <a:gd name="connsiteY7" fmla="*/ 524256 h 1304544"/>
              <a:gd name="connsiteX8" fmla="*/ 1011936 w 3172968"/>
              <a:gd name="connsiteY8" fmla="*/ 466344 h 1304544"/>
              <a:gd name="connsiteX9" fmla="*/ 1143000 w 3172968"/>
              <a:gd name="connsiteY9" fmla="*/ 408432 h 1304544"/>
              <a:gd name="connsiteX10" fmla="*/ 1283208 w 3172968"/>
              <a:gd name="connsiteY10" fmla="*/ 338328 h 1304544"/>
              <a:gd name="connsiteX11" fmla="*/ 1429512 w 3172968"/>
              <a:gd name="connsiteY11" fmla="*/ 277368 h 1304544"/>
              <a:gd name="connsiteX12" fmla="*/ 1642872 w 3172968"/>
              <a:gd name="connsiteY12" fmla="*/ 201168 h 1304544"/>
              <a:gd name="connsiteX13" fmla="*/ 1819656 w 3172968"/>
              <a:gd name="connsiteY13" fmla="*/ 149352 h 1304544"/>
              <a:gd name="connsiteX14" fmla="*/ 2072640 w 3172968"/>
              <a:gd name="connsiteY14" fmla="*/ 91440 h 1304544"/>
              <a:gd name="connsiteX15" fmla="*/ 2145792 w 3172968"/>
              <a:gd name="connsiteY15" fmla="*/ 79248 h 1304544"/>
              <a:gd name="connsiteX16" fmla="*/ 2304288 w 3172968"/>
              <a:gd name="connsiteY16" fmla="*/ 48768 h 1304544"/>
              <a:gd name="connsiteX17" fmla="*/ 2453640 w 3172968"/>
              <a:gd name="connsiteY17" fmla="*/ 30480 h 1304544"/>
              <a:gd name="connsiteX18" fmla="*/ 2590800 w 3172968"/>
              <a:gd name="connsiteY18" fmla="*/ 12192 h 1304544"/>
              <a:gd name="connsiteX19" fmla="*/ 2761488 w 3172968"/>
              <a:gd name="connsiteY19" fmla="*/ 0 h 1304544"/>
              <a:gd name="connsiteX20" fmla="*/ 2913888 w 3172968"/>
              <a:gd name="connsiteY20" fmla="*/ 0 h 1304544"/>
              <a:gd name="connsiteX21" fmla="*/ 3026664 w 3172968"/>
              <a:gd name="connsiteY21" fmla="*/ 0 h 1304544"/>
              <a:gd name="connsiteX22" fmla="*/ 3139440 w 3172968"/>
              <a:gd name="connsiteY22" fmla="*/ 12192 h 1304544"/>
              <a:gd name="connsiteX23" fmla="*/ 3172968 w 3172968"/>
              <a:gd name="connsiteY23" fmla="*/ 21336 h 1304544"/>
              <a:gd name="connsiteX24" fmla="*/ 3151632 w 3172968"/>
              <a:gd name="connsiteY24" fmla="*/ 64008 h 1304544"/>
              <a:gd name="connsiteX25" fmla="*/ 3139440 w 3172968"/>
              <a:gd name="connsiteY25" fmla="*/ 106680 h 1304544"/>
              <a:gd name="connsiteX26" fmla="*/ 3051048 w 3172968"/>
              <a:gd name="connsiteY26" fmla="*/ 201168 h 1304544"/>
              <a:gd name="connsiteX27" fmla="*/ 2983992 w 3172968"/>
              <a:gd name="connsiteY27" fmla="*/ 271272 h 1304544"/>
              <a:gd name="connsiteX28" fmla="*/ 2913888 w 3172968"/>
              <a:gd name="connsiteY28" fmla="*/ 332232 h 1304544"/>
              <a:gd name="connsiteX29" fmla="*/ 2810256 w 3172968"/>
              <a:gd name="connsiteY29" fmla="*/ 399288 h 1304544"/>
              <a:gd name="connsiteX30" fmla="*/ 2670048 w 3172968"/>
              <a:gd name="connsiteY30" fmla="*/ 490728 h 1304544"/>
              <a:gd name="connsiteX31" fmla="*/ 2554224 w 3172968"/>
              <a:gd name="connsiteY31" fmla="*/ 557784 h 1304544"/>
              <a:gd name="connsiteX32" fmla="*/ 2410968 w 3172968"/>
              <a:gd name="connsiteY32" fmla="*/ 643128 h 1304544"/>
              <a:gd name="connsiteX33" fmla="*/ 2282952 w 3172968"/>
              <a:gd name="connsiteY33" fmla="*/ 713232 h 1304544"/>
              <a:gd name="connsiteX34" fmla="*/ 2142744 w 3172968"/>
              <a:gd name="connsiteY34" fmla="*/ 780288 h 1304544"/>
              <a:gd name="connsiteX35" fmla="*/ 2011680 w 3172968"/>
              <a:gd name="connsiteY35" fmla="*/ 844296 h 1304544"/>
              <a:gd name="connsiteX36" fmla="*/ 1880616 w 3172968"/>
              <a:gd name="connsiteY36" fmla="*/ 890016 h 1304544"/>
              <a:gd name="connsiteX37" fmla="*/ 1731264 w 3172968"/>
              <a:gd name="connsiteY37" fmla="*/ 950976 h 1304544"/>
              <a:gd name="connsiteX38" fmla="*/ 1581912 w 3172968"/>
              <a:gd name="connsiteY38" fmla="*/ 996696 h 1304544"/>
              <a:gd name="connsiteX39" fmla="*/ 1450848 w 3172968"/>
              <a:gd name="connsiteY39" fmla="*/ 1036320 h 1304544"/>
              <a:gd name="connsiteX40" fmla="*/ 1301496 w 3172968"/>
              <a:gd name="connsiteY40" fmla="*/ 1072896 h 1304544"/>
              <a:gd name="connsiteX41" fmla="*/ 1152144 w 3172968"/>
              <a:gd name="connsiteY41" fmla="*/ 1109472 h 1304544"/>
              <a:gd name="connsiteX42" fmla="*/ 981456 w 3172968"/>
              <a:gd name="connsiteY42" fmla="*/ 1149096 h 1304544"/>
              <a:gd name="connsiteX43" fmla="*/ 798576 w 3172968"/>
              <a:gd name="connsiteY43" fmla="*/ 1191768 h 1304544"/>
              <a:gd name="connsiteX44" fmla="*/ 688848 w 3172968"/>
              <a:gd name="connsiteY44" fmla="*/ 1213104 h 1304544"/>
              <a:gd name="connsiteX45" fmla="*/ 557784 w 3172968"/>
              <a:gd name="connsiteY45" fmla="*/ 1234440 h 1304544"/>
              <a:gd name="connsiteX46" fmla="*/ 405384 w 3172968"/>
              <a:gd name="connsiteY46" fmla="*/ 1252728 h 1304544"/>
              <a:gd name="connsiteX47" fmla="*/ 274320 w 3172968"/>
              <a:gd name="connsiteY47" fmla="*/ 1271016 h 1304544"/>
              <a:gd name="connsiteX48" fmla="*/ 134112 w 3172968"/>
              <a:gd name="connsiteY48" fmla="*/ 1292352 h 1304544"/>
              <a:gd name="connsiteX49" fmla="*/ 51816 w 3172968"/>
              <a:gd name="connsiteY49" fmla="*/ 1286256 h 1304544"/>
              <a:gd name="connsiteX50" fmla="*/ 0 w 3172968"/>
              <a:gd name="connsiteY50" fmla="*/ 1304544 h 1304544"/>
              <a:gd name="connsiteX0" fmla="*/ 0 w 3172968"/>
              <a:gd name="connsiteY0" fmla="*/ 1304544 h 1304544"/>
              <a:gd name="connsiteX1" fmla="*/ 94488 w 3172968"/>
              <a:gd name="connsiteY1" fmla="*/ 1203960 h 1304544"/>
              <a:gd name="connsiteX2" fmla="*/ 204216 w 3172968"/>
              <a:gd name="connsiteY2" fmla="*/ 1082040 h 1304544"/>
              <a:gd name="connsiteX3" fmla="*/ 341376 w 3172968"/>
              <a:gd name="connsiteY3" fmla="*/ 947928 h 1304544"/>
              <a:gd name="connsiteX4" fmla="*/ 515112 w 3172968"/>
              <a:gd name="connsiteY4" fmla="*/ 801624 h 1304544"/>
              <a:gd name="connsiteX5" fmla="*/ 612648 w 3172968"/>
              <a:gd name="connsiteY5" fmla="*/ 725424 h 1304544"/>
              <a:gd name="connsiteX6" fmla="*/ 786384 w 3172968"/>
              <a:gd name="connsiteY6" fmla="*/ 600456 h 1304544"/>
              <a:gd name="connsiteX7" fmla="*/ 926592 w 3172968"/>
              <a:gd name="connsiteY7" fmla="*/ 524256 h 1304544"/>
              <a:gd name="connsiteX8" fmla="*/ 1011936 w 3172968"/>
              <a:gd name="connsiteY8" fmla="*/ 466344 h 1304544"/>
              <a:gd name="connsiteX9" fmla="*/ 1143000 w 3172968"/>
              <a:gd name="connsiteY9" fmla="*/ 408432 h 1304544"/>
              <a:gd name="connsiteX10" fmla="*/ 1283208 w 3172968"/>
              <a:gd name="connsiteY10" fmla="*/ 338328 h 1304544"/>
              <a:gd name="connsiteX11" fmla="*/ 1429512 w 3172968"/>
              <a:gd name="connsiteY11" fmla="*/ 277368 h 1304544"/>
              <a:gd name="connsiteX12" fmla="*/ 1642872 w 3172968"/>
              <a:gd name="connsiteY12" fmla="*/ 201168 h 1304544"/>
              <a:gd name="connsiteX13" fmla="*/ 1819656 w 3172968"/>
              <a:gd name="connsiteY13" fmla="*/ 149352 h 1304544"/>
              <a:gd name="connsiteX14" fmla="*/ 2072640 w 3172968"/>
              <a:gd name="connsiteY14" fmla="*/ 91440 h 1304544"/>
              <a:gd name="connsiteX15" fmla="*/ 2145792 w 3172968"/>
              <a:gd name="connsiteY15" fmla="*/ 79248 h 1304544"/>
              <a:gd name="connsiteX16" fmla="*/ 2304288 w 3172968"/>
              <a:gd name="connsiteY16" fmla="*/ 48768 h 1304544"/>
              <a:gd name="connsiteX17" fmla="*/ 2453640 w 3172968"/>
              <a:gd name="connsiteY17" fmla="*/ 30480 h 1304544"/>
              <a:gd name="connsiteX18" fmla="*/ 2590800 w 3172968"/>
              <a:gd name="connsiteY18" fmla="*/ 12192 h 1304544"/>
              <a:gd name="connsiteX19" fmla="*/ 2761488 w 3172968"/>
              <a:gd name="connsiteY19" fmla="*/ 0 h 1304544"/>
              <a:gd name="connsiteX20" fmla="*/ 2913888 w 3172968"/>
              <a:gd name="connsiteY20" fmla="*/ 0 h 1304544"/>
              <a:gd name="connsiteX21" fmla="*/ 3026664 w 3172968"/>
              <a:gd name="connsiteY21" fmla="*/ 0 h 1304544"/>
              <a:gd name="connsiteX22" fmla="*/ 3139440 w 3172968"/>
              <a:gd name="connsiteY22" fmla="*/ 12192 h 1304544"/>
              <a:gd name="connsiteX23" fmla="*/ 3172968 w 3172968"/>
              <a:gd name="connsiteY23" fmla="*/ 21336 h 1304544"/>
              <a:gd name="connsiteX24" fmla="*/ 3151632 w 3172968"/>
              <a:gd name="connsiteY24" fmla="*/ 64008 h 1304544"/>
              <a:gd name="connsiteX25" fmla="*/ 3139440 w 3172968"/>
              <a:gd name="connsiteY25" fmla="*/ 106680 h 1304544"/>
              <a:gd name="connsiteX26" fmla="*/ 3051048 w 3172968"/>
              <a:gd name="connsiteY26" fmla="*/ 201168 h 1304544"/>
              <a:gd name="connsiteX27" fmla="*/ 2983992 w 3172968"/>
              <a:gd name="connsiteY27" fmla="*/ 271272 h 1304544"/>
              <a:gd name="connsiteX28" fmla="*/ 2913888 w 3172968"/>
              <a:gd name="connsiteY28" fmla="*/ 332232 h 1304544"/>
              <a:gd name="connsiteX29" fmla="*/ 2810256 w 3172968"/>
              <a:gd name="connsiteY29" fmla="*/ 399288 h 1304544"/>
              <a:gd name="connsiteX30" fmla="*/ 2670048 w 3172968"/>
              <a:gd name="connsiteY30" fmla="*/ 490728 h 1304544"/>
              <a:gd name="connsiteX31" fmla="*/ 2554224 w 3172968"/>
              <a:gd name="connsiteY31" fmla="*/ 557784 h 1304544"/>
              <a:gd name="connsiteX32" fmla="*/ 2410968 w 3172968"/>
              <a:gd name="connsiteY32" fmla="*/ 643128 h 1304544"/>
              <a:gd name="connsiteX33" fmla="*/ 2282952 w 3172968"/>
              <a:gd name="connsiteY33" fmla="*/ 713232 h 1304544"/>
              <a:gd name="connsiteX34" fmla="*/ 2142744 w 3172968"/>
              <a:gd name="connsiteY34" fmla="*/ 780288 h 1304544"/>
              <a:gd name="connsiteX35" fmla="*/ 2011680 w 3172968"/>
              <a:gd name="connsiteY35" fmla="*/ 844296 h 1304544"/>
              <a:gd name="connsiteX36" fmla="*/ 1880616 w 3172968"/>
              <a:gd name="connsiteY36" fmla="*/ 890016 h 1304544"/>
              <a:gd name="connsiteX37" fmla="*/ 1731264 w 3172968"/>
              <a:gd name="connsiteY37" fmla="*/ 950976 h 1304544"/>
              <a:gd name="connsiteX38" fmla="*/ 1581912 w 3172968"/>
              <a:gd name="connsiteY38" fmla="*/ 996696 h 1304544"/>
              <a:gd name="connsiteX39" fmla="*/ 1450848 w 3172968"/>
              <a:gd name="connsiteY39" fmla="*/ 1036320 h 1304544"/>
              <a:gd name="connsiteX40" fmla="*/ 1301496 w 3172968"/>
              <a:gd name="connsiteY40" fmla="*/ 1072896 h 1304544"/>
              <a:gd name="connsiteX41" fmla="*/ 1152144 w 3172968"/>
              <a:gd name="connsiteY41" fmla="*/ 1109472 h 1304544"/>
              <a:gd name="connsiteX42" fmla="*/ 981456 w 3172968"/>
              <a:gd name="connsiteY42" fmla="*/ 1149096 h 1304544"/>
              <a:gd name="connsiteX43" fmla="*/ 798576 w 3172968"/>
              <a:gd name="connsiteY43" fmla="*/ 1191768 h 1304544"/>
              <a:gd name="connsiteX44" fmla="*/ 688848 w 3172968"/>
              <a:gd name="connsiteY44" fmla="*/ 1213104 h 1304544"/>
              <a:gd name="connsiteX45" fmla="*/ 557784 w 3172968"/>
              <a:gd name="connsiteY45" fmla="*/ 1234440 h 1304544"/>
              <a:gd name="connsiteX46" fmla="*/ 411480 w 3172968"/>
              <a:gd name="connsiteY46" fmla="*/ 1255776 h 1304544"/>
              <a:gd name="connsiteX47" fmla="*/ 274320 w 3172968"/>
              <a:gd name="connsiteY47" fmla="*/ 1271016 h 1304544"/>
              <a:gd name="connsiteX48" fmla="*/ 134112 w 3172968"/>
              <a:gd name="connsiteY48" fmla="*/ 1292352 h 1304544"/>
              <a:gd name="connsiteX49" fmla="*/ 51816 w 3172968"/>
              <a:gd name="connsiteY49" fmla="*/ 1286256 h 1304544"/>
              <a:gd name="connsiteX50" fmla="*/ 0 w 3172968"/>
              <a:gd name="connsiteY50" fmla="*/ 1304544 h 1304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172968" h="1304544">
                <a:moveTo>
                  <a:pt x="0" y="1304544"/>
                </a:moveTo>
                <a:lnTo>
                  <a:pt x="94488" y="1203960"/>
                </a:lnTo>
                <a:lnTo>
                  <a:pt x="204216" y="1082040"/>
                </a:lnTo>
                <a:lnTo>
                  <a:pt x="341376" y="947928"/>
                </a:lnTo>
                <a:lnTo>
                  <a:pt x="515112" y="801624"/>
                </a:lnTo>
                <a:lnTo>
                  <a:pt x="612648" y="725424"/>
                </a:lnTo>
                <a:lnTo>
                  <a:pt x="786384" y="600456"/>
                </a:lnTo>
                <a:lnTo>
                  <a:pt x="926592" y="524256"/>
                </a:lnTo>
                <a:lnTo>
                  <a:pt x="1011936" y="466344"/>
                </a:lnTo>
                <a:lnTo>
                  <a:pt x="1143000" y="408432"/>
                </a:lnTo>
                <a:lnTo>
                  <a:pt x="1283208" y="338328"/>
                </a:lnTo>
                <a:lnTo>
                  <a:pt x="1429512" y="277368"/>
                </a:lnTo>
                <a:lnTo>
                  <a:pt x="1642872" y="201168"/>
                </a:lnTo>
                <a:lnTo>
                  <a:pt x="1819656" y="149352"/>
                </a:lnTo>
                <a:lnTo>
                  <a:pt x="2072640" y="91440"/>
                </a:lnTo>
                <a:lnTo>
                  <a:pt x="2145792" y="79248"/>
                </a:lnTo>
                <a:lnTo>
                  <a:pt x="2304288" y="48768"/>
                </a:lnTo>
                <a:lnTo>
                  <a:pt x="2453640" y="30480"/>
                </a:lnTo>
                <a:lnTo>
                  <a:pt x="2590800" y="12192"/>
                </a:lnTo>
                <a:lnTo>
                  <a:pt x="2761488" y="0"/>
                </a:lnTo>
                <a:lnTo>
                  <a:pt x="2913888" y="0"/>
                </a:lnTo>
                <a:lnTo>
                  <a:pt x="3026664" y="0"/>
                </a:lnTo>
                <a:lnTo>
                  <a:pt x="3139440" y="12192"/>
                </a:lnTo>
                <a:lnTo>
                  <a:pt x="3172968" y="21336"/>
                </a:lnTo>
                <a:lnTo>
                  <a:pt x="3151632" y="64008"/>
                </a:lnTo>
                <a:lnTo>
                  <a:pt x="3139440" y="106680"/>
                </a:lnTo>
                <a:lnTo>
                  <a:pt x="3051048" y="201168"/>
                </a:lnTo>
                <a:lnTo>
                  <a:pt x="2983992" y="271272"/>
                </a:lnTo>
                <a:lnTo>
                  <a:pt x="2913888" y="332232"/>
                </a:lnTo>
                <a:lnTo>
                  <a:pt x="2810256" y="399288"/>
                </a:lnTo>
                <a:lnTo>
                  <a:pt x="2670048" y="490728"/>
                </a:lnTo>
                <a:lnTo>
                  <a:pt x="2554224" y="557784"/>
                </a:lnTo>
                <a:lnTo>
                  <a:pt x="2410968" y="643128"/>
                </a:lnTo>
                <a:lnTo>
                  <a:pt x="2282952" y="713232"/>
                </a:lnTo>
                <a:lnTo>
                  <a:pt x="2142744" y="780288"/>
                </a:lnTo>
                <a:lnTo>
                  <a:pt x="2011680" y="844296"/>
                </a:lnTo>
                <a:lnTo>
                  <a:pt x="1880616" y="890016"/>
                </a:lnTo>
                <a:lnTo>
                  <a:pt x="1731264" y="950976"/>
                </a:lnTo>
                <a:lnTo>
                  <a:pt x="1581912" y="996696"/>
                </a:lnTo>
                <a:lnTo>
                  <a:pt x="1450848" y="1036320"/>
                </a:lnTo>
                <a:lnTo>
                  <a:pt x="1301496" y="1072896"/>
                </a:lnTo>
                <a:lnTo>
                  <a:pt x="1152144" y="1109472"/>
                </a:lnTo>
                <a:lnTo>
                  <a:pt x="981456" y="1149096"/>
                </a:lnTo>
                <a:lnTo>
                  <a:pt x="798576" y="1191768"/>
                </a:lnTo>
                <a:lnTo>
                  <a:pt x="688848" y="1213104"/>
                </a:lnTo>
                <a:lnTo>
                  <a:pt x="557784" y="1234440"/>
                </a:lnTo>
                <a:lnTo>
                  <a:pt x="411480" y="1255776"/>
                </a:lnTo>
                <a:lnTo>
                  <a:pt x="274320" y="1271016"/>
                </a:lnTo>
                <a:lnTo>
                  <a:pt x="134112" y="1292352"/>
                </a:lnTo>
                <a:lnTo>
                  <a:pt x="51816" y="1286256"/>
                </a:lnTo>
                <a:lnTo>
                  <a:pt x="0" y="1304544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 w="15875">
            <a:solidFill>
              <a:schemeClr val="accent1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Circular Arrow 26"/>
          <p:cNvSpPr/>
          <p:nvPr/>
        </p:nvSpPr>
        <p:spPr>
          <a:xfrm rot="14944116" flipH="1" flipV="1">
            <a:off x="4545869" y="3742414"/>
            <a:ext cx="593053" cy="2994658"/>
          </a:xfrm>
          <a:prstGeom prst="circularArrow">
            <a:avLst>
              <a:gd name="adj1" fmla="val 5619"/>
              <a:gd name="adj2" fmla="val 1142319"/>
              <a:gd name="adj3" fmla="val 8286195"/>
              <a:gd name="adj4" fmla="val 10800000"/>
              <a:gd name="adj5" fmla="val 9835"/>
            </a:avLst>
          </a:prstGeom>
          <a:solidFill>
            <a:schemeClr val="bg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35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525"/>
    </mc:Choice>
    <mc:Fallback xmlns="">
      <p:transition spd="slow" advTm="1405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accel="15000" decel="1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4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00023 C 0.03611 -0.05671 0.08646 -0.10555 0.13906 -0.13495 C 0.19445 -0.1699 0.27275 -0.1743 0.33091 -0.16481 " pathEditMode="relative" rAng="20040000" ptsTypes="A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68" y="-1006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accel="15000" decel="1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4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4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955 -0.07824 C -0.49844 -0.0838 -0.41597 -0.0919 -0.36389 -0.11991 C -0.30781 -0.14468 -0.20868 -0.20324 -0.17621 -0.26389 " pathEditMode="relative" rAng="20040000" ptsTypes="AAA">
                                      <p:cBhvr>
                                        <p:cTn id="4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18" y="-805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animBg="1"/>
      <p:bldP spid="22" grpId="2" animBg="1"/>
      <p:bldP spid="22" grpId="3" animBg="1"/>
      <p:bldP spid="22" grpId="4" animBg="1"/>
      <p:bldP spid="8" grpId="0" animBg="1"/>
      <p:bldP spid="10" grpId="0" animBg="1"/>
      <p:bldP spid="13" grpId="0" animBg="1"/>
      <p:bldP spid="25" grpId="0" animBg="1"/>
      <p:bldP spid="25" grpId="1" animBg="1"/>
      <p:bldP spid="25" grpId="2" animBg="1"/>
      <p:bldP spid="25" grpId="3" animBg="1"/>
      <p:bldP spid="11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49" y="1319213"/>
            <a:ext cx="8345229" cy="4951412"/>
          </a:xfrm>
        </p:spPr>
        <p:txBody>
          <a:bodyPr/>
          <a:lstStyle/>
          <a:p>
            <a:r>
              <a:rPr lang="en-US" dirty="0" smtClean="0"/>
              <a:t>Parallel transport may no longer be path-independent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accumulated rotation different along different </a:t>
            </a:r>
            <a:r>
              <a:rPr lang="en-US" dirty="0" smtClean="0"/>
              <a:t>paths</a:t>
            </a:r>
          </a:p>
          <a:p>
            <a:pPr lvl="1">
              <a:lnSpc>
                <a:spcPct val="100000"/>
              </a:lnSpc>
            </a:pPr>
            <a:endParaRPr lang="en-US" sz="1200" dirty="0"/>
          </a:p>
          <a:p>
            <a:pPr>
              <a:lnSpc>
                <a:spcPct val="100000"/>
              </a:lnSpc>
            </a:pPr>
            <a:r>
              <a:rPr lang="en-US" dirty="0" err="1"/>
              <a:t>Holonomy</a:t>
            </a:r>
            <a:r>
              <a:rPr lang="en-US" dirty="0"/>
              <a:t>: measure of </a:t>
            </a:r>
            <a:r>
              <a:rPr lang="en-US" dirty="0" smtClean="0"/>
              <a:t>path-dependence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for a (contractible) loop, measures </a:t>
            </a:r>
            <a:br>
              <a:rPr lang="en-US" dirty="0" smtClean="0"/>
            </a:br>
            <a:r>
              <a:rPr lang="en-US" dirty="0" smtClean="0"/>
              <a:t>    angle difference after transport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represents integrated curvature</a:t>
            </a:r>
          </a:p>
          <a:p>
            <a:pPr lvl="2">
              <a:lnSpc>
                <a:spcPct val="100000"/>
              </a:lnSpc>
            </a:pPr>
            <a:r>
              <a:rPr lang="en-US" altLang="en-US" dirty="0" smtClean="0">
                <a:ea typeface="Myriad Pro It" charset="0"/>
                <a:cs typeface="Myriad Pro It" charset="0"/>
                <a:sym typeface="Myriad Pro It" charset="0"/>
              </a:rPr>
              <a:t>integral of </a:t>
            </a:r>
            <a:r>
              <a:rPr lang="en-US" altLang="en-US" dirty="0" smtClean="0">
                <a:ea typeface="Myriad Pro" charset="0"/>
                <a:cs typeface="Myriad Pro" charset="0"/>
                <a:sym typeface="Myriad Pro" charset="0"/>
              </a:rPr>
              <a:t>Gaussian curvature</a:t>
            </a:r>
            <a:br>
              <a:rPr lang="en-US" altLang="en-US" dirty="0" smtClean="0">
                <a:ea typeface="Myriad Pro" charset="0"/>
                <a:cs typeface="Myriad Pro" charset="0"/>
                <a:sym typeface="Myriad Pro" charset="0"/>
              </a:rPr>
            </a:br>
            <a:r>
              <a:rPr lang="en-US" altLang="en-US" dirty="0" smtClean="0">
                <a:ea typeface="Myriad Pro" charset="0"/>
                <a:cs typeface="Myriad Pro" charset="0"/>
                <a:sym typeface="Myriad Pro" charset="0"/>
              </a:rPr>
              <a:t>for canonical Levi-</a:t>
            </a:r>
            <a:r>
              <a:rPr lang="en-US" altLang="en-US" dirty="0" err="1" smtClean="0">
                <a:ea typeface="Myriad Pro" charset="0"/>
                <a:cs typeface="Myriad Pro" charset="0"/>
                <a:sym typeface="Myriad Pro" charset="0"/>
              </a:rPr>
              <a:t>Civita</a:t>
            </a:r>
            <a:r>
              <a:rPr lang="en-US" altLang="en-US" dirty="0" smtClean="0">
                <a:ea typeface="Myriad Pro" charset="0"/>
                <a:cs typeface="Myriad Pro" charset="0"/>
                <a:sym typeface="Myriad Pro" charset="0"/>
              </a:rPr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Holonomy</a:t>
            </a:r>
            <a:endParaRPr lang="en-US" dirty="0"/>
          </a:p>
        </p:txBody>
      </p:sp>
      <p:pic>
        <p:nvPicPr>
          <p:cNvPr id="22" name="Picture 2" descr="http://mappingignorance.org/fx/media/2015/05/Compactifications-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000" y="2858761"/>
            <a:ext cx="3449182" cy="34491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-1" r="1309" b="758"/>
          <a:stretch/>
        </p:blipFill>
        <p:spPr>
          <a:xfrm>
            <a:off x="6628380" y="1720208"/>
            <a:ext cx="1237307" cy="15470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t="874" r="2988" b="838"/>
          <a:stretch/>
        </p:blipFill>
        <p:spPr>
          <a:xfrm>
            <a:off x="7004116" y="1667613"/>
            <a:ext cx="640749" cy="1580081"/>
          </a:xfrm>
          <a:prstGeom prst="rect">
            <a:avLst/>
          </a:prstGeom>
        </p:spPr>
      </p:pic>
      <p:sp>
        <p:nvSpPr>
          <p:cNvPr id="25" name="Freeform 24"/>
          <p:cNvSpPr/>
          <p:nvPr/>
        </p:nvSpPr>
        <p:spPr>
          <a:xfrm rot="21332976">
            <a:off x="5546646" y="3190456"/>
            <a:ext cx="1952484" cy="2714490"/>
          </a:xfrm>
          <a:custGeom>
            <a:avLst/>
            <a:gdLst>
              <a:gd name="connsiteX0" fmla="*/ 2115879 w 2466754"/>
              <a:gd name="connsiteY0" fmla="*/ 0 h 3009014"/>
              <a:gd name="connsiteX1" fmla="*/ 1637414 w 2466754"/>
              <a:gd name="connsiteY1" fmla="*/ 127591 h 3009014"/>
              <a:gd name="connsiteX2" fmla="*/ 1169582 w 2466754"/>
              <a:gd name="connsiteY2" fmla="*/ 350874 h 3009014"/>
              <a:gd name="connsiteX3" fmla="*/ 786810 w 2466754"/>
              <a:gd name="connsiteY3" fmla="*/ 637953 h 3009014"/>
              <a:gd name="connsiteX4" fmla="*/ 531628 w 2466754"/>
              <a:gd name="connsiteY4" fmla="*/ 914400 h 3009014"/>
              <a:gd name="connsiteX5" fmla="*/ 318977 w 2466754"/>
              <a:gd name="connsiteY5" fmla="*/ 1116418 h 3009014"/>
              <a:gd name="connsiteX6" fmla="*/ 180754 w 2466754"/>
              <a:gd name="connsiteY6" fmla="*/ 1371600 h 3009014"/>
              <a:gd name="connsiteX7" fmla="*/ 63796 w 2466754"/>
              <a:gd name="connsiteY7" fmla="*/ 1754372 h 3009014"/>
              <a:gd name="connsiteX8" fmla="*/ 21265 w 2466754"/>
              <a:gd name="connsiteY8" fmla="*/ 1956391 h 3009014"/>
              <a:gd name="connsiteX9" fmla="*/ 0 w 2466754"/>
              <a:gd name="connsiteY9" fmla="*/ 1998921 h 3009014"/>
              <a:gd name="connsiteX10" fmla="*/ 21265 w 2466754"/>
              <a:gd name="connsiteY10" fmla="*/ 2041451 h 3009014"/>
              <a:gd name="connsiteX11" fmla="*/ 127591 w 2466754"/>
              <a:gd name="connsiteY11" fmla="*/ 2190307 h 3009014"/>
              <a:gd name="connsiteX12" fmla="*/ 287079 w 2466754"/>
              <a:gd name="connsiteY12" fmla="*/ 2371060 h 3009014"/>
              <a:gd name="connsiteX13" fmla="*/ 510363 w 2466754"/>
              <a:gd name="connsiteY13" fmla="*/ 2573079 h 3009014"/>
              <a:gd name="connsiteX14" fmla="*/ 829340 w 2466754"/>
              <a:gd name="connsiteY14" fmla="*/ 2743200 h 3009014"/>
              <a:gd name="connsiteX15" fmla="*/ 1148317 w 2466754"/>
              <a:gd name="connsiteY15" fmla="*/ 2849525 h 3009014"/>
              <a:gd name="connsiteX16" fmla="*/ 1562986 w 2466754"/>
              <a:gd name="connsiteY16" fmla="*/ 2923953 h 3009014"/>
              <a:gd name="connsiteX17" fmla="*/ 1988289 w 2466754"/>
              <a:gd name="connsiteY17" fmla="*/ 3009014 h 3009014"/>
              <a:gd name="connsiteX18" fmla="*/ 2275368 w 2466754"/>
              <a:gd name="connsiteY18" fmla="*/ 2998381 h 3009014"/>
              <a:gd name="connsiteX19" fmla="*/ 2424224 w 2466754"/>
              <a:gd name="connsiteY19" fmla="*/ 2998381 h 3009014"/>
              <a:gd name="connsiteX20" fmla="*/ 2466754 w 2466754"/>
              <a:gd name="connsiteY20" fmla="*/ 2987749 h 3009014"/>
              <a:gd name="connsiteX21" fmla="*/ 2466754 w 2466754"/>
              <a:gd name="connsiteY21" fmla="*/ 2913321 h 3009014"/>
              <a:gd name="connsiteX22" fmla="*/ 2456121 w 2466754"/>
              <a:gd name="connsiteY22" fmla="*/ 2456121 h 3009014"/>
              <a:gd name="connsiteX23" fmla="*/ 2424224 w 2466754"/>
              <a:gd name="connsiteY23" fmla="*/ 2073349 h 3009014"/>
              <a:gd name="connsiteX24" fmla="*/ 2392326 w 2466754"/>
              <a:gd name="connsiteY24" fmla="*/ 1690577 h 3009014"/>
              <a:gd name="connsiteX25" fmla="*/ 2360428 w 2466754"/>
              <a:gd name="connsiteY25" fmla="*/ 1329070 h 3009014"/>
              <a:gd name="connsiteX26" fmla="*/ 2307265 w 2466754"/>
              <a:gd name="connsiteY26" fmla="*/ 882502 h 3009014"/>
              <a:gd name="connsiteX27" fmla="*/ 2254103 w 2466754"/>
              <a:gd name="connsiteY27" fmla="*/ 574158 h 3009014"/>
              <a:gd name="connsiteX28" fmla="*/ 2200940 w 2466754"/>
              <a:gd name="connsiteY28" fmla="*/ 297711 h 3009014"/>
              <a:gd name="connsiteX29" fmla="*/ 2158410 w 2466754"/>
              <a:gd name="connsiteY29" fmla="*/ 148856 h 3009014"/>
              <a:gd name="connsiteX30" fmla="*/ 2115879 w 2466754"/>
              <a:gd name="connsiteY30" fmla="*/ 0 h 3009014"/>
              <a:gd name="connsiteX0" fmla="*/ 2115879 w 2466754"/>
              <a:gd name="connsiteY0" fmla="*/ 0 h 3009014"/>
              <a:gd name="connsiteX1" fmla="*/ 1637414 w 2466754"/>
              <a:gd name="connsiteY1" fmla="*/ 127591 h 3009014"/>
              <a:gd name="connsiteX2" fmla="*/ 1169582 w 2466754"/>
              <a:gd name="connsiteY2" fmla="*/ 350874 h 3009014"/>
              <a:gd name="connsiteX3" fmla="*/ 786810 w 2466754"/>
              <a:gd name="connsiteY3" fmla="*/ 637953 h 3009014"/>
              <a:gd name="connsiteX4" fmla="*/ 552893 w 2466754"/>
              <a:gd name="connsiteY4" fmla="*/ 861386 h 3009014"/>
              <a:gd name="connsiteX5" fmla="*/ 318977 w 2466754"/>
              <a:gd name="connsiteY5" fmla="*/ 1116418 h 3009014"/>
              <a:gd name="connsiteX6" fmla="*/ 180754 w 2466754"/>
              <a:gd name="connsiteY6" fmla="*/ 1371600 h 3009014"/>
              <a:gd name="connsiteX7" fmla="*/ 63796 w 2466754"/>
              <a:gd name="connsiteY7" fmla="*/ 1754372 h 3009014"/>
              <a:gd name="connsiteX8" fmla="*/ 21265 w 2466754"/>
              <a:gd name="connsiteY8" fmla="*/ 1956391 h 3009014"/>
              <a:gd name="connsiteX9" fmla="*/ 0 w 2466754"/>
              <a:gd name="connsiteY9" fmla="*/ 1998921 h 3009014"/>
              <a:gd name="connsiteX10" fmla="*/ 21265 w 2466754"/>
              <a:gd name="connsiteY10" fmla="*/ 2041451 h 3009014"/>
              <a:gd name="connsiteX11" fmla="*/ 127591 w 2466754"/>
              <a:gd name="connsiteY11" fmla="*/ 2190307 h 3009014"/>
              <a:gd name="connsiteX12" fmla="*/ 287079 w 2466754"/>
              <a:gd name="connsiteY12" fmla="*/ 2371060 h 3009014"/>
              <a:gd name="connsiteX13" fmla="*/ 510363 w 2466754"/>
              <a:gd name="connsiteY13" fmla="*/ 2573079 h 3009014"/>
              <a:gd name="connsiteX14" fmla="*/ 829340 w 2466754"/>
              <a:gd name="connsiteY14" fmla="*/ 2743200 h 3009014"/>
              <a:gd name="connsiteX15" fmla="*/ 1148317 w 2466754"/>
              <a:gd name="connsiteY15" fmla="*/ 2849525 h 3009014"/>
              <a:gd name="connsiteX16" fmla="*/ 1562986 w 2466754"/>
              <a:gd name="connsiteY16" fmla="*/ 2923953 h 3009014"/>
              <a:gd name="connsiteX17" fmla="*/ 1988289 w 2466754"/>
              <a:gd name="connsiteY17" fmla="*/ 3009014 h 3009014"/>
              <a:gd name="connsiteX18" fmla="*/ 2275368 w 2466754"/>
              <a:gd name="connsiteY18" fmla="*/ 2998381 h 3009014"/>
              <a:gd name="connsiteX19" fmla="*/ 2424224 w 2466754"/>
              <a:gd name="connsiteY19" fmla="*/ 2998381 h 3009014"/>
              <a:gd name="connsiteX20" fmla="*/ 2466754 w 2466754"/>
              <a:gd name="connsiteY20" fmla="*/ 2987749 h 3009014"/>
              <a:gd name="connsiteX21" fmla="*/ 2466754 w 2466754"/>
              <a:gd name="connsiteY21" fmla="*/ 2913321 h 3009014"/>
              <a:gd name="connsiteX22" fmla="*/ 2456121 w 2466754"/>
              <a:gd name="connsiteY22" fmla="*/ 2456121 h 3009014"/>
              <a:gd name="connsiteX23" fmla="*/ 2424224 w 2466754"/>
              <a:gd name="connsiteY23" fmla="*/ 2073349 h 3009014"/>
              <a:gd name="connsiteX24" fmla="*/ 2392326 w 2466754"/>
              <a:gd name="connsiteY24" fmla="*/ 1690577 h 3009014"/>
              <a:gd name="connsiteX25" fmla="*/ 2360428 w 2466754"/>
              <a:gd name="connsiteY25" fmla="*/ 1329070 h 3009014"/>
              <a:gd name="connsiteX26" fmla="*/ 2307265 w 2466754"/>
              <a:gd name="connsiteY26" fmla="*/ 882502 h 3009014"/>
              <a:gd name="connsiteX27" fmla="*/ 2254103 w 2466754"/>
              <a:gd name="connsiteY27" fmla="*/ 574158 h 3009014"/>
              <a:gd name="connsiteX28" fmla="*/ 2200940 w 2466754"/>
              <a:gd name="connsiteY28" fmla="*/ 297711 h 3009014"/>
              <a:gd name="connsiteX29" fmla="*/ 2158410 w 2466754"/>
              <a:gd name="connsiteY29" fmla="*/ 148856 h 3009014"/>
              <a:gd name="connsiteX30" fmla="*/ 2115879 w 2466754"/>
              <a:gd name="connsiteY30" fmla="*/ 0 h 3009014"/>
              <a:gd name="connsiteX0" fmla="*/ 2115879 w 2466754"/>
              <a:gd name="connsiteY0" fmla="*/ 0 h 3009014"/>
              <a:gd name="connsiteX1" fmla="*/ 1637414 w 2466754"/>
              <a:gd name="connsiteY1" fmla="*/ 127591 h 3009014"/>
              <a:gd name="connsiteX2" fmla="*/ 1169582 w 2466754"/>
              <a:gd name="connsiteY2" fmla="*/ 350874 h 3009014"/>
              <a:gd name="connsiteX3" fmla="*/ 786810 w 2466754"/>
              <a:gd name="connsiteY3" fmla="*/ 637953 h 3009014"/>
              <a:gd name="connsiteX4" fmla="*/ 552893 w 2466754"/>
              <a:gd name="connsiteY4" fmla="*/ 834879 h 3009014"/>
              <a:gd name="connsiteX5" fmla="*/ 318977 w 2466754"/>
              <a:gd name="connsiteY5" fmla="*/ 1116418 h 3009014"/>
              <a:gd name="connsiteX6" fmla="*/ 180754 w 2466754"/>
              <a:gd name="connsiteY6" fmla="*/ 1371600 h 3009014"/>
              <a:gd name="connsiteX7" fmla="*/ 63796 w 2466754"/>
              <a:gd name="connsiteY7" fmla="*/ 1754372 h 3009014"/>
              <a:gd name="connsiteX8" fmla="*/ 21265 w 2466754"/>
              <a:gd name="connsiteY8" fmla="*/ 1956391 h 3009014"/>
              <a:gd name="connsiteX9" fmla="*/ 0 w 2466754"/>
              <a:gd name="connsiteY9" fmla="*/ 1998921 h 3009014"/>
              <a:gd name="connsiteX10" fmla="*/ 21265 w 2466754"/>
              <a:gd name="connsiteY10" fmla="*/ 2041451 h 3009014"/>
              <a:gd name="connsiteX11" fmla="*/ 127591 w 2466754"/>
              <a:gd name="connsiteY11" fmla="*/ 2190307 h 3009014"/>
              <a:gd name="connsiteX12" fmla="*/ 287079 w 2466754"/>
              <a:gd name="connsiteY12" fmla="*/ 2371060 h 3009014"/>
              <a:gd name="connsiteX13" fmla="*/ 510363 w 2466754"/>
              <a:gd name="connsiteY13" fmla="*/ 2573079 h 3009014"/>
              <a:gd name="connsiteX14" fmla="*/ 829340 w 2466754"/>
              <a:gd name="connsiteY14" fmla="*/ 2743200 h 3009014"/>
              <a:gd name="connsiteX15" fmla="*/ 1148317 w 2466754"/>
              <a:gd name="connsiteY15" fmla="*/ 2849525 h 3009014"/>
              <a:gd name="connsiteX16" fmla="*/ 1562986 w 2466754"/>
              <a:gd name="connsiteY16" fmla="*/ 2923953 h 3009014"/>
              <a:gd name="connsiteX17" fmla="*/ 1988289 w 2466754"/>
              <a:gd name="connsiteY17" fmla="*/ 3009014 h 3009014"/>
              <a:gd name="connsiteX18" fmla="*/ 2275368 w 2466754"/>
              <a:gd name="connsiteY18" fmla="*/ 2998381 h 3009014"/>
              <a:gd name="connsiteX19" fmla="*/ 2424224 w 2466754"/>
              <a:gd name="connsiteY19" fmla="*/ 2998381 h 3009014"/>
              <a:gd name="connsiteX20" fmla="*/ 2466754 w 2466754"/>
              <a:gd name="connsiteY20" fmla="*/ 2987749 h 3009014"/>
              <a:gd name="connsiteX21" fmla="*/ 2466754 w 2466754"/>
              <a:gd name="connsiteY21" fmla="*/ 2913321 h 3009014"/>
              <a:gd name="connsiteX22" fmla="*/ 2456121 w 2466754"/>
              <a:gd name="connsiteY22" fmla="*/ 2456121 h 3009014"/>
              <a:gd name="connsiteX23" fmla="*/ 2424224 w 2466754"/>
              <a:gd name="connsiteY23" fmla="*/ 2073349 h 3009014"/>
              <a:gd name="connsiteX24" fmla="*/ 2392326 w 2466754"/>
              <a:gd name="connsiteY24" fmla="*/ 1690577 h 3009014"/>
              <a:gd name="connsiteX25" fmla="*/ 2360428 w 2466754"/>
              <a:gd name="connsiteY25" fmla="*/ 1329070 h 3009014"/>
              <a:gd name="connsiteX26" fmla="*/ 2307265 w 2466754"/>
              <a:gd name="connsiteY26" fmla="*/ 882502 h 3009014"/>
              <a:gd name="connsiteX27" fmla="*/ 2254103 w 2466754"/>
              <a:gd name="connsiteY27" fmla="*/ 574158 h 3009014"/>
              <a:gd name="connsiteX28" fmla="*/ 2200940 w 2466754"/>
              <a:gd name="connsiteY28" fmla="*/ 297711 h 3009014"/>
              <a:gd name="connsiteX29" fmla="*/ 2158410 w 2466754"/>
              <a:gd name="connsiteY29" fmla="*/ 148856 h 3009014"/>
              <a:gd name="connsiteX30" fmla="*/ 2115879 w 2466754"/>
              <a:gd name="connsiteY30" fmla="*/ 0 h 3009014"/>
              <a:gd name="connsiteX0" fmla="*/ 2115879 w 2466754"/>
              <a:gd name="connsiteY0" fmla="*/ 0 h 3009014"/>
              <a:gd name="connsiteX1" fmla="*/ 1637414 w 2466754"/>
              <a:gd name="connsiteY1" fmla="*/ 127591 h 3009014"/>
              <a:gd name="connsiteX2" fmla="*/ 1169582 w 2466754"/>
              <a:gd name="connsiteY2" fmla="*/ 350874 h 3009014"/>
              <a:gd name="connsiteX3" fmla="*/ 786810 w 2466754"/>
              <a:gd name="connsiteY3" fmla="*/ 637953 h 3009014"/>
              <a:gd name="connsiteX4" fmla="*/ 552893 w 2466754"/>
              <a:gd name="connsiteY4" fmla="*/ 834879 h 3009014"/>
              <a:gd name="connsiteX5" fmla="*/ 318977 w 2466754"/>
              <a:gd name="connsiteY5" fmla="*/ 1116418 h 3009014"/>
              <a:gd name="connsiteX6" fmla="*/ 180754 w 2466754"/>
              <a:gd name="connsiteY6" fmla="*/ 1371600 h 3009014"/>
              <a:gd name="connsiteX7" fmla="*/ 63796 w 2466754"/>
              <a:gd name="connsiteY7" fmla="*/ 1754372 h 3009014"/>
              <a:gd name="connsiteX8" fmla="*/ 21265 w 2466754"/>
              <a:gd name="connsiteY8" fmla="*/ 1956391 h 3009014"/>
              <a:gd name="connsiteX9" fmla="*/ 0 w 2466754"/>
              <a:gd name="connsiteY9" fmla="*/ 1998921 h 3009014"/>
              <a:gd name="connsiteX10" fmla="*/ 21265 w 2466754"/>
              <a:gd name="connsiteY10" fmla="*/ 2041451 h 3009014"/>
              <a:gd name="connsiteX11" fmla="*/ 98491 w 2466754"/>
              <a:gd name="connsiteY11" fmla="*/ 2286659 h 3009014"/>
              <a:gd name="connsiteX12" fmla="*/ 287079 w 2466754"/>
              <a:gd name="connsiteY12" fmla="*/ 2371060 h 3009014"/>
              <a:gd name="connsiteX13" fmla="*/ 510363 w 2466754"/>
              <a:gd name="connsiteY13" fmla="*/ 2573079 h 3009014"/>
              <a:gd name="connsiteX14" fmla="*/ 829340 w 2466754"/>
              <a:gd name="connsiteY14" fmla="*/ 2743200 h 3009014"/>
              <a:gd name="connsiteX15" fmla="*/ 1148317 w 2466754"/>
              <a:gd name="connsiteY15" fmla="*/ 2849525 h 3009014"/>
              <a:gd name="connsiteX16" fmla="*/ 1562986 w 2466754"/>
              <a:gd name="connsiteY16" fmla="*/ 2923953 h 3009014"/>
              <a:gd name="connsiteX17" fmla="*/ 1988289 w 2466754"/>
              <a:gd name="connsiteY17" fmla="*/ 3009014 h 3009014"/>
              <a:gd name="connsiteX18" fmla="*/ 2275368 w 2466754"/>
              <a:gd name="connsiteY18" fmla="*/ 2998381 h 3009014"/>
              <a:gd name="connsiteX19" fmla="*/ 2424224 w 2466754"/>
              <a:gd name="connsiteY19" fmla="*/ 2998381 h 3009014"/>
              <a:gd name="connsiteX20" fmla="*/ 2466754 w 2466754"/>
              <a:gd name="connsiteY20" fmla="*/ 2987749 h 3009014"/>
              <a:gd name="connsiteX21" fmla="*/ 2466754 w 2466754"/>
              <a:gd name="connsiteY21" fmla="*/ 2913321 h 3009014"/>
              <a:gd name="connsiteX22" fmla="*/ 2456121 w 2466754"/>
              <a:gd name="connsiteY22" fmla="*/ 2456121 h 3009014"/>
              <a:gd name="connsiteX23" fmla="*/ 2424224 w 2466754"/>
              <a:gd name="connsiteY23" fmla="*/ 2073349 h 3009014"/>
              <a:gd name="connsiteX24" fmla="*/ 2392326 w 2466754"/>
              <a:gd name="connsiteY24" fmla="*/ 1690577 h 3009014"/>
              <a:gd name="connsiteX25" fmla="*/ 2360428 w 2466754"/>
              <a:gd name="connsiteY25" fmla="*/ 1329070 h 3009014"/>
              <a:gd name="connsiteX26" fmla="*/ 2307265 w 2466754"/>
              <a:gd name="connsiteY26" fmla="*/ 882502 h 3009014"/>
              <a:gd name="connsiteX27" fmla="*/ 2254103 w 2466754"/>
              <a:gd name="connsiteY27" fmla="*/ 574158 h 3009014"/>
              <a:gd name="connsiteX28" fmla="*/ 2200940 w 2466754"/>
              <a:gd name="connsiteY28" fmla="*/ 297711 h 3009014"/>
              <a:gd name="connsiteX29" fmla="*/ 2158410 w 2466754"/>
              <a:gd name="connsiteY29" fmla="*/ 148856 h 3009014"/>
              <a:gd name="connsiteX30" fmla="*/ 2115879 w 2466754"/>
              <a:gd name="connsiteY30" fmla="*/ 0 h 3009014"/>
              <a:gd name="connsiteX0" fmla="*/ 2115879 w 2466754"/>
              <a:gd name="connsiteY0" fmla="*/ 0 h 3009014"/>
              <a:gd name="connsiteX1" fmla="*/ 1637414 w 2466754"/>
              <a:gd name="connsiteY1" fmla="*/ 127591 h 3009014"/>
              <a:gd name="connsiteX2" fmla="*/ 1169582 w 2466754"/>
              <a:gd name="connsiteY2" fmla="*/ 350874 h 3009014"/>
              <a:gd name="connsiteX3" fmla="*/ 786810 w 2466754"/>
              <a:gd name="connsiteY3" fmla="*/ 637953 h 3009014"/>
              <a:gd name="connsiteX4" fmla="*/ 552893 w 2466754"/>
              <a:gd name="connsiteY4" fmla="*/ 834879 h 3009014"/>
              <a:gd name="connsiteX5" fmla="*/ 318977 w 2466754"/>
              <a:gd name="connsiteY5" fmla="*/ 1116418 h 3009014"/>
              <a:gd name="connsiteX6" fmla="*/ 180754 w 2466754"/>
              <a:gd name="connsiteY6" fmla="*/ 1371600 h 3009014"/>
              <a:gd name="connsiteX7" fmla="*/ 63796 w 2466754"/>
              <a:gd name="connsiteY7" fmla="*/ 1754372 h 3009014"/>
              <a:gd name="connsiteX8" fmla="*/ 21265 w 2466754"/>
              <a:gd name="connsiteY8" fmla="*/ 1956391 h 3009014"/>
              <a:gd name="connsiteX9" fmla="*/ 0 w 2466754"/>
              <a:gd name="connsiteY9" fmla="*/ 1998921 h 3009014"/>
              <a:gd name="connsiteX10" fmla="*/ 21265 w 2466754"/>
              <a:gd name="connsiteY10" fmla="*/ 2041451 h 3009014"/>
              <a:gd name="connsiteX11" fmla="*/ 98491 w 2466754"/>
              <a:gd name="connsiteY11" fmla="*/ 2286659 h 3009014"/>
              <a:gd name="connsiteX12" fmla="*/ 259392 w 2466754"/>
              <a:gd name="connsiteY12" fmla="*/ 2527275 h 3009014"/>
              <a:gd name="connsiteX13" fmla="*/ 510363 w 2466754"/>
              <a:gd name="connsiteY13" fmla="*/ 2573079 h 3009014"/>
              <a:gd name="connsiteX14" fmla="*/ 829340 w 2466754"/>
              <a:gd name="connsiteY14" fmla="*/ 2743200 h 3009014"/>
              <a:gd name="connsiteX15" fmla="*/ 1148317 w 2466754"/>
              <a:gd name="connsiteY15" fmla="*/ 2849525 h 3009014"/>
              <a:gd name="connsiteX16" fmla="*/ 1562986 w 2466754"/>
              <a:gd name="connsiteY16" fmla="*/ 2923953 h 3009014"/>
              <a:gd name="connsiteX17" fmla="*/ 1988289 w 2466754"/>
              <a:gd name="connsiteY17" fmla="*/ 3009014 h 3009014"/>
              <a:gd name="connsiteX18" fmla="*/ 2275368 w 2466754"/>
              <a:gd name="connsiteY18" fmla="*/ 2998381 h 3009014"/>
              <a:gd name="connsiteX19" fmla="*/ 2424224 w 2466754"/>
              <a:gd name="connsiteY19" fmla="*/ 2998381 h 3009014"/>
              <a:gd name="connsiteX20" fmla="*/ 2466754 w 2466754"/>
              <a:gd name="connsiteY20" fmla="*/ 2987749 h 3009014"/>
              <a:gd name="connsiteX21" fmla="*/ 2466754 w 2466754"/>
              <a:gd name="connsiteY21" fmla="*/ 2913321 h 3009014"/>
              <a:gd name="connsiteX22" fmla="*/ 2456121 w 2466754"/>
              <a:gd name="connsiteY22" fmla="*/ 2456121 h 3009014"/>
              <a:gd name="connsiteX23" fmla="*/ 2424224 w 2466754"/>
              <a:gd name="connsiteY23" fmla="*/ 2073349 h 3009014"/>
              <a:gd name="connsiteX24" fmla="*/ 2392326 w 2466754"/>
              <a:gd name="connsiteY24" fmla="*/ 1690577 h 3009014"/>
              <a:gd name="connsiteX25" fmla="*/ 2360428 w 2466754"/>
              <a:gd name="connsiteY25" fmla="*/ 1329070 h 3009014"/>
              <a:gd name="connsiteX26" fmla="*/ 2307265 w 2466754"/>
              <a:gd name="connsiteY26" fmla="*/ 882502 h 3009014"/>
              <a:gd name="connsiteX27" fmla="*/ 2254103 w 2466754"/>
              <a:gd name="connsiteY27" fmla="*/ 574158 h 3009014"/>
              <a:gd name="connsiteX28" fmla="*/ 2200940 w 2466754"/>
              <a:gd name="connsiteY28" fmla="*/ 297711 h 3009014"/>
              <a:gd name="connsiteX29" fmla="*/ 2158410 w 2466754"/>
              <a:gd name="connsiteY29" fmla="*/ 148856 h 3009014"/>
              <a:gd name="connsiteX30" fmla="*/ 2115879 w 2466754"/>
              <a:gd name="connsiteY30" fmla="*/ 0 h 3009014"/>
              <a:gd name="connsiteX0" fmla="*/ 2115879 w 2466754"/>
              <a:gd name="connsiteY0" fmla="*/ 0 h 3009014"/>
              <a:gd name="connsiteX1" fmla="*/ 1637414 w 2466754"/>
              <a:gd name="connsiteY1" fmla="*/ 127591 h 3009014"/>
              <a:gd name="connsiteX2" fmla="*/ 1169582 w 2466754"/>
              <a:gd name="connsiteY2" fmla="*/ 350874 h 3009014"/>
              <a:gd name="connsiteX3" fmla="*/ 786810 w 2466754"/>
              <a:gd name="connsiteY3" fmla="*/ 637953 h 3009014"/>
              <a:gd name="connsiteX4" fmla="*/ 552893 w 2466754"/>
              <a:gd name="connsiteY4" fmla="*/ 834879 h 3009014"/>
              <a:gd name="connsiteX5" fmla="*/ 318977 w 2466754"/>
              <a:gd name="connsiteY5" fmla="*/ 1116418 h 3009014"/>
              <a:gd name="connsiteX6" fmla="*/ 180754 w 2466754"/>
              <a:gd name="connsiteY6" fmla="*/ 1371600 h 3009014"/>
              <a:gd name="connsiteX7" fmla="*/ 63796 w 2466754"/>
              <a:gd name="connsiteY7" fmla="*/ 1754372 h 3009014"/>
              <a:gd name="connsiteX8" fmla="*/ 21265 w 2466754"/>
              <a:gd name="connsiteY8" fmla="*/ 1956391 h 3009014"/>
              <a:gd name="connsiteX9" fmla="*/ 0 w 2466754"/>
              <a:gd name="connsiteY9" fmla="*/ 1998921 h 3009014"/>
              <a:gd name="connsiteX10" fmla="*/ 21265 w 2466754"/>
              <a:gd name="connsiteY10" fmla="*/ 2041451 h 3009014"/>
              <a:gd name="connsiteX11" fmla="*/ 98491 w 2466754"/>
              <a:gd name="connsiteY11" fmla="*/ 2286659 h 3009014"/>
              <a:gd name="connsiteX12" fmla="*/ 259392 w 2466754"/>
              <a:gd name="connsiteY12" fmla="*/ 2527275 h 3009014"/>
              <a:gd name="connsiteX13" fmla="*/ 491691 w 2466754"/>
              <a:gd name="connsiteY13" fmla="*/ 2823159 h 3009014"/>
              <a:gd name="connsiteX14" fmla="*/ 829340 w 2466754"/>
              <a:gd name="connsiteY14" fmla="*/ 2743200 h 3009014"/>
              <a:gd name="connsiteX15" fmla="*/ 1148317 w 2466754"/>
              <a:gd name="connsiteY15" fmla="*/ 2849525 h 3009014"/>
              <a:gd name="connsiteX16" fmla="*/ 1562986 w 2466754"/>
              <a:gd name="connsiteY16" fmla="*/ 2923953 h 3009014"/>
              <a:gd name="connsiteX17" fmla="*/ 1988289 w 2466754"/>
              <a:gd name="connsiteY17" fmla="*/ 3009014 h 3009014"/>
              <a:gd name="connsiteX18" fmla="*/ 2275368 w 2466754"/>
              <a:gd name="connsiteY18" fmla="*/ 2998381 h 3009014"/>
              <a:gd name="connsiteX19" fmla="*/ 2424224 w 2466754"/>
              <a:gd name="connsiteY19" fmla="*/ 2998381 h 3009014"/>
              <a:gd name="connsiteX20" fmla="*/ 2466754 w 2466754"/>
              <a:gd name="connsiteY20" fmla="*/ 2987749 h 3009014"/>
              <a:gd name="connsiteX21" fmla="*/ 2466754 w 2466754"/>
              <a:gd name="connsiteY21" fmla="*/ 2913321 h 3009014"/>
              <a:gd name="connsiteX22" fmla="*/ 2456121 w 2466754"/>
              <a:gd name="connsiteY22" fmla="*/ 2456121 h 3009014"/>
              <a:gd name="connsiteX23" fmla="*/ 2424224 w 2466754"/>
              <a:gd name="connsiteY23" fmla="*/ 2073349 h 3009014"/>
              <a:gd name="connsiteX24" fmla="*/ 2392326 w 2466754"/>
              <a:gd name="connsiteY24" fmla="*/ 1690577 h 3009014"/>
              <a:gd name="connsiteX25" fmla="*/ 2360428 w 2466754"/>
              <a:gd name="connsiteY25" fmla="*/ 1329070 h 3009014"/>
              <a:gd name="connsiteX26" fmla="*/ 2307265 w 2466754"/>
              <a:gd name="connsiteY26" fmla="*/ 882502 h 3009014"/>
              <a:gd name="connsiteX27" fmla="*/ 2254103 w 2466754"/>
              <a:gd name="connsiteY27" fmla="*/ 574158 h 3009014"/>
              <a:gd name="connsiteX28" fmla="*/ 2200940 w 2466754"/>
              <a:gd name="connsiteY28" fmla="*/ 297711 h 3009014"/>
              <a:gd name="connsiteX29" fmla="*/ 2158410 w 2466754"/>
              <a:gd name="connsiteY29" fmla="*/ 148856 h 3009014"/>
              <a:gd name="connsiteX30" fmla="*/ 2115879 w 2466754"/>
              <a:gd name="connsiteY30" fmla="*/ 0 h 3009014"/>
              <a:gd name="connsiteX0" fmla="*/ 2115879 w 2466754"/>
              <a:gd name="connsiteY0" fmla="*/ 0 h 3095712"/>
              <a:gd name="connsiteX1" fmla="*/ 1637414 w 2466754"/>
              <a:gd name="connsiteY1" fmla="*/ 127591 h 3095712"/>
              <a:gd name="connsiteX2" fmla="*/ 1169582 w 2466754"/>
              <a:gd name="connsiteY2" fmla="*/ 350874 h 3095712"/>
              <a:gd name="connsiteX3" fmla="*/ 786810 w 2466754"/>
              <a:gd name="connsiteY3" fmla="*/ 637953 h 3095712"/>
              <a:gd name="connsiteX4" fmla="*/ 552893 w 2466754"/>
              <a:gd name="connsiteY4" fmla="*/ 834879 h 3095712"/>
              <a:gd name="connsiteX5" fmla="*/ 318977 w 2466754"/>
              <a:gd name="connsiteY5" fmla="*/ 1116418 h 3095712"/>
              <a:gd name="connsiteX6" fmla="*/ 180754 w 2466754"/>
              <a:gd name="connsiteY6" fmla="*/ 1371600 h 3095712"/>
              <a:gd name="connsiteX7" fmla="*/ 63796 w 2466754"/>
              <a:gd name="connsiteY7" fmla="*/ 1754372 h 3095712"/>
              <a:gd name="connsiteX8" fmla="*/ 21265 w 2466754"/>
              <a:gd name="connsiteY8" fmla="*/ 1956391 h 3095712"/>
              <a:gd name="connsiteX9" fmla="*/ 0 w 2466754"/>
              <a:gd name="connsiteY9" fmla="*/ 1998921 h 3095712"/>
              <a:gd name="connsiteX10" fmla="*/ 21265 w 2466754"/>
              <a:gd name="connsiteY10" fmla="*/ 2041451 h 3095712"/>
              <a:gd name="connsiteX11" fmla="*/ 98491 w 2466754"/>
              <a:gd name="connsiteY11" fmla="*/ 2286659 h 3095712"/>
              <a:gd name="connsiteX12" fmla="*/ 259392 w 2466754"/>
              <a:gd name="connsiteY12" fmla="*/ 2527275 h 3095712"/>
              <a:gd name="connsiteX13" fmla="*/ 491691 w 2466754"/>
              <a:gd name="connsiteY13" fmla="*/ 2823159 h 3095712"/>
              <a:gd name="connsiteX14" fmla="*/ 776482 w 2466754"/>
              <a:gd name="connsiteY14" fmla="*/ 3095712 h 3095712"/>
              <a:gd name="connsiteX15" fmla="*/ 1148317 w 2466754"/>
              <a:gd name="connsiteY15" fmla="*/ 2849525 h 3095712"/>
              <a:gd name="connsiteX16" fmla="*/ 1562986 w 2466754"/>
              <a:gd name="connsiteY16" fmla="*/ 2923953 h 3095712"/>
              <a:gd name="connsiteX17" fmla="*/ 1988289 w 2466754"/>
              <a:gd name="connsiteY17" fmla="*/ 3009014 h 3095712"/>
              <a:gd name="connsiteX18" fmla="*/ 2275368 w 2466754"/>
              <a:gd name="connsiteY18" fmla="*/ 2998381 h 3095712"/>
              <a:gd name="connsiteX19" fmla="*/ 2424224 w 2466754"/>
              <a:gd name="connsiteY19" fmla="*/ 2998381 h 3095712"/>
              <a:gd name="connsiteX20" fmla="*/ 2466754 w 2466754"/>
              <a:gd name="connsiteY20" fmla="*/ 2987749 h 3095712"/>
              <a:gd name="connsiteX21" fmla="*/ 2466754 w 2466754"/>
              <a:gd name="connsiteY21" fmla="*/ 2913321 h 3095712"/>
              <a:gd name="connsiteX22" fmla="*/ 2456121 w 2466754"/>
              <a:gd name="connsiteY22" fmla="*/ 2456121 h 3095712"/>
              <a:gd name="connsiteX23" fmla="*/ 2424224 w 2466754"/>
              <a:gd name="connsiteY23" fmla="*/ 2073349 h 3095712"/>
              <a:gd name="connsiteX24" fmla="*/ 2392326 w 2466754"/>
              <a:gd name="connsiteY24" fmla="*/ 1690577 h 3095712"/>
              <a:gd name="connsiteX25" fmla="*/ 2360428 w 2466754"/>
              <a:gd name="connsiteY25" fmla="*/ 1329070 h 3095712"/>
              <a:gd name="connsiteX26" fmla="*/ 2307265 w 2466754"/>
              <a:gd name="connsiteY26" fmla="*/ 882502 h 3095712"/>
              <a:gd name="connsiteX27" fmla="*/ 2254103 w 2466754"/>
              <a:gd name="connsiteY27" fmla="*/ 574158 h 3095712"/>
              <a:gd name="connsiteX28" fmla="*/ 2200940 w 2466754"/>
              <a:gd name="connsiteY28" fmla="*/ 297711 h 3095712"/>
              <a:gd name="connsiteX29" fmla="*/ 2158410 w 2466754"/>
              <a:gd name="connsiteY29" fmla="*/ 148856 h 3095712"/>
              <a:gd name="connsiteX30" fmla="*/ 2115879 w 2466754"/>
              <a:gd name="connsiteY30" fmla="*/ 0 h 3095712"/>
              <a:gd name="connsiteX0" fmla="*/ 2115879 w 2466754"/>
              <a:gd name="connsiteY0" fmla="*/ 0 h 3254793"/>
              <a:gd name="connsiteX1" fmla="*/ 1637414 w 2466754"/>
              <a:gd name="connsiteY1" fmla="*/ 127591 h 3254793"/>
              <a:gd name="connsiteX2" fmla="*/ 1169582 w 2466754"/>
              <a:gd name="connsiteY2" fmla="*/ 350874 h 3254793"/>
              <a:gd name="connsiteX3" fmla="*/ 786810 w 2466754"/>
              <a:gd name="connsiteY3" fmla="*/ 637953 h 3254793"/>
              <a:gd name="connsiteX4" fmla="*/ 552893 w 2466754"/>
              <a:gd name="connsiteY4" fmla="*/ 834879 h 3254793"/>
              <a:gd name="connsiteX5" fmla="*/ 318977 w 2466754"/>
              <a:gd name="connsiteY5" fmla="*/ 1116418 h 3254793"/>
              <a:gd name="connsiteX6" fmla="*/ 180754 w 2466754"/>
              <a:gd name="connsiteY6" fmla="*/ 1371600 h 3254793"/>
              <a:gd name="connsiteX7" fmla="*/ 63796 w 2466754"/>
              <a:gd name="connsiteY7" fmla="*/ 1754372 h 3254793"/>
              <a:gd name="connsiteX8" fmla="*/ 21265 w 2466754"/>
              <a:gd name="connsiteY8" fmla="*/ 1956391 h 3254793"/>
              <a:gd name="connsiteX9" fmla="*/ 0 w 2466754"/>
              <a:gd name="connsiteY9" fmla="*/ 1998921 h 3254793"/>
              <a:gd name="connsiteX10" fmla="*/ 21265 w 2466754"/>
              <a:gd name="connsiteY10" fmla="*/ 2041451 h 3254793"/>
              <a:gd name="connsiteX11" fmla="*/ 98491 w 2466754"/>
              <a:gd name="connsiteY11" fmla="*/ 2286659 h 3254793"/>
              <a:gd name="connsiteX12" fmla="*/ 259392 w 2466754"/>
              <a:gd name="connsiteY12" fmla="*/ 2527275 h 3254793"/>
              <a:gd name="connsiteX13" fmla="*/ 491691 w 2466754"/>
              <a:gd name="connsiteY13" fmla="*/ 2823159 h 3254793"/>
              <a:gd name="connsiteX14" fmla="*/ 776482 w 2466754"/>
              <a:gd name="connsiteY14" fmla="*/ 3095712 h 3254793"/>
              <a:gd name="connsiteX15" fmla="*/ 1092520 w 2466754"/>
              <a:gd name="connsiteY15" fmla="*/ 3254793 h 3254793"/>
              <a:gd name="connsiteX16" fmla="*/ 1562986 w 2466754"/>
              <a:gd name="connsiteY16" fmla="*/ 2923953 h 3254793"/>
              <a:gd name="connsiteX17" fmla="*/ 1988289 w 2466754"/>
              <a:gd name="connsiteY17" fmla="*/ 3009014 h 3254793"/>
              <a:gd name="connsiteX18" fmla="*/ 2275368 w 2466754"/>
              <a:gd name="connsiteY18" fmla="*/ 2998381 h 3254793"/>
              <a:gd name="connsiteX19" fmla="*/ 2424224 w 2466754"/>
              <a:gd name="connsiteY19" fmla="*/ 2998381 h 3254793"/>
              <a:gd name="connsiteX20" fmla="*/ 2466754 w 2466754"/>
              <a:gd name="connsiteY20" fmla="*/ 2987749 h 3254793"/>
              <a:gd name="connsiteX21" fmla="*/ 2466754 w 2466754"/>
              <a:gd name="connsiteY21" fmla="*/ 2913321 h 3254793"/>
              <a:gd name="connsiteX22" fmla="*/ 2456121 w 2466754"/>
              <a:gd name="connsiteY22" fmla="*/ 2456121 h 3254793"/>
              <a:gd name="connsiteX23" fmla="*/ 2424224 w 2466754"/>
              <a:gd name="connsiteY23" fmla="*/ 2073349 h 3254793"/>
              <a:gd name="connsiteX24" fmla="*/ 2392326 w 2466754"/>
              <a:gd name="connsiteY24" fmla="*/ 1690577 h 3254793"/>
              <a:gd name="connsiteX25" fmla="*/ 2360428 w 2466754"/>
              <a:gd name="connsiteY25" fmla="*/ 1329070 h 3254793"/>
              <a:gd name="connsiteX26" fmla="*/ 2307265 w 2466754"/>
              <a:gd name="connsiteY26" fmla="*/ 882502 h 3254793"/>
              <a:gd name="connsiteX27" fmla="*/ 2254103 w 2466754"/>
              <a:gd name="connsiteY27" fmla="*/ 574158 h 3254793"/>
              <a:gd name="connsiteX28" fmla="*/ 2200940 w 2466754"/>
              <a:gd name="connsiteY28" fmla="*/ 297711 h 3254793"/>
              <a:gd name="connsiteX29" fmla="*/ 2158410 w 2466754"/>
              <a:gd name="connsiteY29" fmla="*/ 148856 h 3254793"/>
              <a:gd name="connsiteX30" fmla="*/ 2115879 w 2466754"/>
              <a:gd name="connsiteY30" fmla="*/ 0 h 3254793"/>
              <a:gd name="connsiteX0" fmla="*/ 2115879 w 2466754"/>
              <a:gd name="connsiteY0" fmla="*/ 0 h 3406301"/>
              <a:gd name="connsiteX1" fmla="*/ 1637414 w 2466754"/>
              <a:gd name="connsiteY1" fmla="*/ 127591 h 3406301"/>
              <a:gd name="connsiteX2" fmla="*/ 1169582 w 2466754"/>
              <a:gd name="connsiteY2" fmla="*/ 350874 h 3406301"/>
              <a:gd name="connsiteX3" fmla="*/ 786810 w 2466754"/>
              <a:gd name="connsiteY3" fmla="*/ 637953 h 3406301"/>
              <a:gd name="connsiteX4" fmla="*/ 552893 w 2466754"/>
              <a:gd name="connsiteY4" fmla="*/ 834879 h 3406301"/>
              <a:gd name="connsiteX5" fmla="*/ 318977 w 2466754"/>
              <a:gd name="connsiteY5" fmla="*/ 1116418 h 3406301"/>
              <a:gd name="connsiteX6" fmla="*/ 180754 w 2466754"/>
              <a:gd name="connsiteY6" fmla="*/ 1371600 h 3406301"/>
              <a:gd name="connsiteX7" fmla="*/ 63796 w 2466754"/>
              <a:gd name="connsiteY7" fmla="*/ 1754372 h 3406301"/>
              <a:gd name="connsiteX8" fmla="*/ 21265 w 2466754"/>
              <a:gd name="connsiteY8" fmla="*/ 1956391 h 3406301"/>
              <a:gd name="connsiteX9" fmla="*/ 0 w 2466754"/>
              <a:gd name="connsiteY9" fmla="*/ 1998921 h 3406301"/>
              <a:gd name="connsiteX10" fmla="*/ 21265 w 2466754"/>
              <a:gd name="connsiteY10" fmla="*/ 2041451 h 3406301"/>
              <a:gd name="connsiteX11" fmla="*/ 98491 w 2466754"/>
              <a:gd name="connsiteY11" fmla="*/ 2286659 h 3406301"/>
              <a:gd name="connsiteX12" fmla="*/ 259392 w 2466754"/>
              <a:gd name="connsiteY12" fmla="*/ 2527275 h 3406301"/>
              <a:gd name="connsiteX13" fmla="*/ 491691 w 2466754"/>
              <a:gd name="connsiteY13" fmla="*/ 2823159 h 3406301"/>
              <a:gd name="connsiteX14" fmla="*/ 776482 w 2466754"/>
              <a:gd name="connsiteY14" fmla="*/ 3095712 h 3406301"/>
              <a:gd name="connsiteX15" fmla="*/ 1092520 w 2466754"/>
              <a:gd name="connsiteY15" fmla="*/ 3254793 h 3406301"/>
              <a:gd name="connsiteX16" fmla="*/ 1483910 w 2466754"/>
              <a:gd name="connsiteY16" fmla="*/ 3406301 h 3406301"/>
              <a:gd name="connsiteX17" fmla="*/ 1988289 w 2466754"/>
              <a:gd name="connsiteY17" fmla="*/ 3009014 h 3406301"/>
              <a:gd name="connsiteX18" fmla="*/ 2275368 w 2466754"/>
              <a:gd name="connsiteY18" fmla="*/ 2998381 h 3406301"/>
              <a:gd name="connsiteX19" fmla="*/ 2424224 w 2466754"/>
              <a:gd name="connsiteY19" fmla="*/ 2998381 h 3406301"/>
              <a:gd name="connsiteX20" fmla="*/ 2466754 w 2466754"/>
              <a:gd name="connsiteY20" fmla="*/ 2987749 h 3406301"/>
              <a:gd name="connsiteX21" fmla="*/ 2466754 w 2466754"/>
              <a:gd name="connsiteY21" fmla="*/ 2913321 h 3406301"/>
              <a:gd name="connsiteX22" fmla="*/ 2456121 w 2466754"/>
              <a:gd name="connsiteY22" fmla="*/ 2456121 h 3406301"/>
              <a:gd name="connsiteX23" fmla="*/ 2424224 w 2466754"/>
              <a:gd name="connsiteY23" fmla="*/ 2073349 h 3406301"/>
              <a:gd name="connsiteX24" fmla="*/ 2392326 w 2466754"/>
              <a:gd name="connsiteY24" fmla="*/ 1690577 h 3406301"/>
              <a:gd name="connsiteX25" fmla="*/ 2360428 w 2466754"/>
              <a:gd name="connsiteY25" fmla="*/ 1329070 h 3406301"/>
              <a:gd name="connsiteX26" fmla="*/ 2307265 w 2466754"/>
              <a:gd name="connsiteY26" fmla="*/ 882502 h 3406301"/>
              <a:gd name="connsiteX27" fmla="*/ 2254103 w 2466754"/>
              <a:gd name="connsiteY27" fmla="*/ 574158 h 3406301"/>
              <a:gd name="connsiteX28" fmla="*/ 2200940 w 2466754"/>
              <a:gd name="connsiteY28" fmla="*/ 297711 h 3406301"/>
              <a:gd name="connsiteX29" fmla="*/ 2158410 w 2466754"/>
              <a:gd name="connsiteY29" fmla="*/ 148856 h 3406301"/>
              <a:gd name="connsiteX30" fmla="*/ 2115879 w 2466754"/>
              <a:gd name="connsiteY30" fmla="*/ 0 h 3406301"/>
              <a:gd name="connsiteX0" fmla="*/ 2115879 w 2466754"/>
              <a:gd name="connsiteY0" fmla="*/ 0 h 3495392"/>
              <a:gd name="connsiteX1" fmla="*/ 1637414 w 2466754"/>
              <a:gd name="connsiteY1" fmla="*/ 127591 h 3495392"/>
              <a:gd name="connsiteX2" fmla="*/ 1169582 w 2466754"/>
              <a:gd name="connsiteY2" fmla="*/ 350874 h 3495392"/>
              <a:gd name="connsiteX3" fmla="*/ 786810 w 2466754"/>
              <a:gd name="connsiteY3" fmla="*/ 637953 h 3495392"/>
              <a:gd name="connsiteX4" fmla="*/ 552893 w 2466754"/>
              <a:gd name="connsiteY4" fmla="*/ 834879 h 3495392"/>
              <a:gd name="connsiteX5" fmla="*/ 318977 w 2466754"/>
              <a:gd name="connsiteY5" fmla="*/ 1116418 h 3495392"/>
              <a:gd name="connsiteX6" fmla="*/ 180754 w 2466754"/>
              <a:gd name="connsiteY6" fmla="*/ 1371600 h 3495392"/>
              <a:gd name="connsiteX7" fmla="*/ 63796 w 2466754"/>
              <a:gd name="connsiteY7" fmla="*/ 1754372 h 3495392"/>
              <a:gd name="connsiteX8" fmla="*/ 21265 w 2466754"/>
              <a:gd name="connsiteY8" fmla="*/ 1956391 h 3495392"/>
              <a:gd name="connsiteX9" fmla="*/ 0 w 2466754"/>
              <a:gd name="connsiteY9" fmla="*/ 1998921 h 3495392"/>
              <a:gd name="connsiteX10" fmla="*/ 21265 w 2466754"/>
              <a:gd name="connsiteY10" fmla="*/ 2041451 h 3495392"/>
              <a:gd name="connsiteX11" fmla="*/ 98491 w 2466754"/>
              <a:gd name="connsiteY11" fmla="*/ 2286659 h 3495392"/>
              <a:gd name="connsiteX12" fmla="*/ 259392 w 2466754"/>
              <a:gd name="connsiteY12" fmla="*/ 2527275 h 3495392"/>
              <a:gd name="connsiteX13" fmla="*/ 491691 w 2466754"/>
              <a:gd name="connsiteY13" fmla="*/ 2823159 h 3495392"/>
              <a:gd name="connsiteX14" fmla="*/ 776482 w 2466754"/>
              <a:gd name="connsiteY14" fmla="*/ 3095712 h 3495392"/>
              <a:gd name="connsiteX15" fmla="*/ 1092520 w 2466754"/>
              <a:gd name="connsiteY15" fmla="*/ 3254793 h 3495392"/>
              <a:gd name="connsiteX16" fmla="*/ 1483910 w 2466754"/>
              <a:gd name="connsiteY16" fmla="*/ 3406301 h 3495392"/>
              <a:gd name="connsiteX17" fmla="*/ 1885255 w 2466754"/>
              <a:gd name="connsiteY17" fmla="*/ 3495392 h 3495392"/>
              <a:gd name="connsiteX18" fmla="*/ 2275368 w 2466754"/>
              <a:gd name="connsiteY18" fmla="*/ 2998381 h 3495392"/>
              <a:gd name="connsiteX19" fmla="*/ 2424224 w 2466754"/>
              <a:gd name="connsiteY19" fmla="*/ 2998381 h 3495392"/>
              <a:gd name="connsiteX20" fmla="*/ 2466754 w 2466754"/>
              <a:gd name="connsiteY20" fmla="*/ 2987749 h 3495392"/>
              <a:gd name="connsiteX21" fmla="*/ 2466754 w 2466754"/>
              <a:gd name="connsiteY21" fmla="*/ 2913321 h 3495392"/>
              <a:gd name="connsiteX22" fmla="*/ 2456121 w 2466754"/>
              <a:gd name="connsiteY22" fmla="*/ 2456121 h 3495392"/>
              <a:gd name="connsiteX23" fmla="*/ 2424224 w 2466754"/>
              <a:gd name="connsiteY23" fmla="*/ 2073349 h 3495392"/>
              <a:gd name="connsiteX24" fmla="*/ 2392326 w 2466754"/>
              <a:gd name="connsiteY24" fmla="*/ 1690577 h 3495392"/>
              <a:gd name="connsiteX25" fmla="*/ 2360428 w 2466754"/>
              <a:gd name="connsiteY25" fmla="*/ 1329070 h 3495392"/>
              <a:gd name="connsiteX26" fmla="*/ 2307265 w 2466754"/>
              <a:gd name="connsiteY26" fmla="*/ 882502 h 3495392"/>
              <a:gd name="connsiteX27" fmla="*/ 2254103 w 2466754"/>
              <a:gd name="connsiteY27" fmla="*/ 574158 h 3495392"/>
              <a:gd name="connsiteX28" fmla="*/ 2200940 w 2466754"/>
              <a:gd name="connsiteY28" fmla="*/ 297711 h 3495392"/>
              <a:gd name="connsiteX29" fmla="*/ 2158410 w 2466754"/>
              <a:gd name="connsiteY29" fmla="*/ 148856 h 3495392"/>
              <a:gd name="connsiteX30" fmla="*/ 2115879 w 2466754"/>
              <a:gd name="connsiteY30" fmla="*/ 0 h 3495392"/>
              <a:gd name="connsiteX0" fmla="*/ 2115879 w 2466754"/>
              <a:gd name="connsiteY0" fmla="*/ 0 h 3543674"/>
              <a:gd name="connsiteX1" fmla="*/ 1637414 w 2466754"/>
              <a:gd name="connsiteY1" fmla="*/ 127591 h 3543674"/>
              <a:gd name="connsiteX2" fmla="*/ 1169582 w 2466754"/>
              <a:gd name="connsiteY2" fmla="*/ 350874 h 3543674"/>
              <a:gd name="connsiteX3" fmla="*/ 786810 w 2466754"/>
              <a:gd name="connsiteY3" fmla="*/ 637953 h 3543674"/>
              <a:gd name="connsiteX4" fmla="*/ 552893 w 2466754"/>
              <a:gd name="connsiteY4" fmla="*/ 834879 h 3543674"/>
              <a:gd name="connsiteX5" fmla="*/ 318977 w 2466754"/>
              <a:gd name="connsiteY5" fmla="*/ 1116418 h 3543674"/>
              <a:gd name="connsiteX6" fmla="*/ 180754 w 2466754"/>
              <a:gd name="connsiteY6" fmla="*/ 1371600 h 3543674"/>
              <a:gd name="connsiteX7" fmla="*/ 63796 w 2466754"/>
              <a:gd name="connsiteY7" fmla="*/ 1754372 h 3543674"/>
              <a:gd name="connsiteX8" fmla="*/ 21265 w 2466754"/>
              <a:gd name="connsiteY8" fmla="*/ 1956391 h 3543674"/>
              <a:gd name="connsiteX9" fmla="*/ 0 w 2466754"/>
              <a:gd name="connsiteY9" fmla="*/ 1998921 h 3543674"/>
              <a:gd name="connsiteX10" fmla="*/ 21265 w 2466754"/>
              <a:gd name="connsiteY10" fmla="*/ 2041451 h 3543674"/>
              <a:gd name="connsiteX11" fmla="*/ 98491 w 2466754"/>
              <a:gd name="connsiteY11" fmla="*/ 2286659 h 3543674"/>
              <a:gd name="connsiteX12" fmla="*/ 259392 w 2466754"/>
              <a:gd name="connsiteY12" fmla="*/ 2527275 h 3543674"/>
              <a:gd name="connsiteX13" fmla="*/ 491691 w 2466754"/>
              <a:gd name="connsiteY13" fmla="*/ 2823159 h 3543674"/>
              <a:gd name="connsiteX14" fmla="*/ 776482 w 2466754"/>
              <a:gd name="connsiteY14" fmla="*/ 3095712 h 3543674"/>
              <a:gd name="connsiteX15" fmla="*/ 1092520 w 2466754"/>
              <a:gd name="connsiteY15" fmla="*/ 3254793 h 3543674"/>
              <a:gd name="connsiteX16" fmla="*/ 1483910 w 2466754"/>
              <a:gd name="connsiteY16" fmla="*/ 3406301 h 3543674"/>
              <a:gd name="connsiteX17" fmla="*/ 1885255 w 2466754"/>
              <a:gd name="connsiteY17" fmla="*/ 3495392 h 3543674"/>
              <a:gd name="connsiteX18" fmla="*/ 2226015 w 2466754"/>
              <a:gd name="connsiteY18" fmla="*/ 3543675 h 3543674"/>
              <a:gd name="connsiteX19" fmla="*/ 2424224 w 2466754"/>
              <a:gd name="connsiteY19" fmla="*/ 2998381 h 3543674"/>
              <a:gd name="connsiteX20" fmla="*/ 2466754 w 2466754"/>
              <a:gd name="connsiteY20" fmla="*/ 2987749 h 3543674"/>
              <a:gd name="connsiteX21" fmla="*/ 2466754 w 2466754"/>
              <a:gd name="connsiteY21" fmla="*/ 2913321 h 3543674"/>
              <a:gd name="connsiteX22" fmla="*/ 2456121 w 2466754"/>
              <a:gd name="connsiteY22" fmla="*/ 2456121 h 3543674"/>
              <a:gd name="connsiteX23" fmla="*/ 2424224 w 2466754"/>
              <a:gd name="connsiteY23" fmla="*/ 2073349 h 3543674"/>
              <a:gd name="connsiteX24" fmla="*/ 2392326 w 2466754"/>
              <a:gd name="connsiteY24" fmla="*/ 1690577 h 3543674"/>
              <a:gd name="connsiteX25" fmla="*/ 2360428 w 2466754"/>
              <a:gd name="connsiteY25" fmla="*/ 1329070 h 3543674"/>
              <a:gd name="connsiteX26" fmla="*/ 2307265 w 2466754"/>
              <a:gd name="connsiteY26" fmla="*/ 882502 h 3543674"/>
              <a:gd name="connsiteX27" fmla="*/ 2254103 w 2466754"/>
              <a:gd name="connsiteY27" fmla="*/ 574158 h 3543674"/>
              <a:gd name="connsiteX28" fmla="*/ 2200940 w 2466754"/>
              <a:gd name="connsiteY28" fmla="*/ 297711 h 3543674"/>
              <a:gd name="connsiteX29" fmla="*/ 2158410 w 2466754"/>
              <a:gd name="connsiteY29" fmla="*/ 148856 h 3543674"/>
              <a:gd name="connsiteX30" fmla="*/ 2115879 w 2466754"/>
              <a:gd name="connsiteY30" fmla="*/ 0 h 3543674"/>
              <a:gd name="connsiteX0" fmla="*/ 2115879 w 2466754"/>
              <a:gd name="connsiteY0" fmla="*/ 0 h 3554733"/>
              <a:gd name="connsiteX1" fmla="*/ 1637414 w 2466754"/>
              <a:gd name="connsiteY1" fmla="*/ 127591 h 3554733"/>
              <a:gd name="connsiteX2" fmla="*/ 1169582 w 2466754"/>
              <a:gd name="connsiteY2" fmla="*/ 350874 h 3554733"/>
              <a:gd name="connsiteX3" fmla="*/ 786810 w 2466754"/>
              <a:gd name="connsiteY3" fmla="*/ 637953 h 3554733"/>
              <a:gd name="connsiteX4" fmla="*/ 552893 w 2466754"/>
              <a:gd name="connsiteY4" fmla="*/ 834879 h 3554733"/>
              <a:gd name="connsiteX5" fmla="*/ 318977 w 2466754"/>
              <a:gd name="connsiteY5" fmla="*/ 1116418 h 3554733"/>
              <a:gd name="connsiteX6" fmla="*/ 180754 w 2466754"/>
              <a:gd name="connsiteY6" fmla="*/ 1371600 h 3554733"/>
              <a:gd name="connsiteX7" fmla="*/ 63796 w 2466754"/>
              <a:gd name="connsiteY7" fmla="*/ 1754372 h 3554733"/>
              <a:gd name="connsiteX8" fmla="*/ 21265 w 2466754"/>
              <a:gd name="connsiteY8" fmla="*/ 1956391 h 3554733"/>
              <a:gd name="connsiteX9" fmla="*/ 0 w 2466754"/>
              <a:gd name="connsiteY9" fmla="*/ 1998921 h 3554733"/>
              <a:gd name="connsiteX10" fmla="*/ 21265 w 2466754"/>
              <a:gd name="connsiteY10" fmla="*/ 2041451 h 3554733"/>
              <a:gd name="connsiteX11" fmla="*/ 98491 w 2466754"/>
              <a:gd name="connsiteY11" fmla="*/ 2286659 h 3554733"/>
              <a:gd name="connsiteX12" fmla="*/ 259392 w 2466754"/>
              <a:gd name="connsiteY12" fmla="*/ 2527275 h 3554733"/>
              <a:gd name="connsiteX13" fmla="*/ 491691 w 2466754"/>
              <a:gd name="connsiteY13" fmla="*/ 2823159 h 3554733"/>
              <a:gd name="connsiteX14" fmla="*/ 776482 w 2466754"/>
              <a:gd name="connsiteY14" fmla="*/ 3095712 h 3554733"/>
              <a:gd name="connsiteX15" fmla="*/ 1092520 w 2466754"/>
              <a:gd name="connsiteY15" fmla="*/ 3254793 h 3554733"/>
              <a:gd name="connsiteX16" fmla="*/ 1483910 w 2466754"/>
              <a:gd name="connsiteY16" fmla="*/ 3406301 h 3554733"/>
              <a:gd name="connsiteX17" fmla="*/ 1885255 w 2466754"/>
              <a:gd name="connsiteY17" fmla="*/ 3495392 h 3554733"/>
              <a:gd name="connsiteX18" fmla="*/ 2226015 w 2466754"/>
              <a:gd name="connsiteY18" fmla="*/ 3543675 h 3554733"/>
              <a:gd name="connsiteX19" fmla="*/ 2293558 w 2466754"/>
              <a:gd name="connsiteY19" fmla="*/ 3554733 h 3554733"/>
              <a:gd name="connsiteX20" fmla="*/ 2466754 w 2466754"/>
              <a:gd name="connsiteY20" fmla="*/ 2987749 h 3554733"/>
              <a:gd name="connsiteX21" fmla="*/ 2466754 w 2466754"/>
              <a:gd name="connsiteY21" fmla="*/ 2913321 h 3554733"/>
              <a:gd name="connsiteX22" fmla="*/ 2456121 w 2466754"/>
              <a:gd name="connsiteY22" fmla="*/ 2456121 h 3554733"/>
              <a:gd name="connsiteX23" fmla="*/ 2424224 w 2466754"/>
              <a:gd name="connsiteY23" fmla="*/ 2073349 h 3554733"/>
              <a:gd name="connsiteX24" fmla="*/ 2392326 w 2466754"/>
              <a:gd name="connsiteY24" fmla="*/ 1690577 h 3554733"/>
              <a:gd name="connsiteX25" fmla="*/ 2360428 w 2466754"/>
              <a:gd name="connsiteY25" fmla="*/ 1329070 h 3554733"/>
              <a:gd name="connsiteX26" fmla="*/ 2307265 w 2466754"/>
              <a:gd name="connsiteY26" fmla="*/ 882502 h 3554733"/>
              <a:gd name="connsiteX27" fmla="*/ 2254103 w 2466754"/>
              <a:gd name="connsiteY27" fmla="*/ 574158 h 3554733"/>
              <a:gd name="connsiteX28" fmla="*/ 2200940 w 2466754"/>
              <a:gd name="connsiteY28" fmla="*/ 297711 h 3554733"/>
              <a:gd name="connsiteX29" fmla="*/ 2158410 w 2466754"/>
              <a:gd name="connsiteY29" fmla="*/ 148856 h 3554733"/>
              <a:gd name="connsiteX30" fmla="*/ 2115879 w 2466754"/>
              <a:gd name="connsiteY30" fmla="*/ 0 h 3554733"/>
              <a:gd name="connsiteX0" fmla="*/ 2115879 w 2466754"/>
              <a:gd name="connsiteY0" fmla="*/ 0 h 3554733"/>
              <a:gd name="connsiteX1" fmla="*/ 1637414 w 2466754"/>
              <a:gd name="connsiteY1" fmla="*/ 127591 h 3554733"/>
              <a:gd name="connsiteX2" fmla="*/ 1169582 w 2466754"/>
              <a:gd name="connsiteY2" fmla="*/ 350874 h 3554733"/>
              <a:gd name="connsiteX3" fmla="*/ 786810 w 2466754"/>
              <a:gd name="connsiteY3" fmla="*/ 637953 h 3554733"/>
              <a:gd name="connsiteX4" fmla="*/ 552893 w 2466754"/>
              <a:gd name="connsiteY4" fmla="*/ 834879 h 3554733"/>
              <a:gd name="connsiteX5" fmla="*/ 318977 w 2466754"/>
              <a:gd name="connsiteY5" fmla="*/ 1116418 h 3554733"/>
              <a:gd name="connsiteX6" fmla="*/ 180754 w 2466754"/>
              <a:gd name="connsiteY6" fmla="*/ 1371600 h 3554733"/>
              <a:gd name="connsiteX7" fmla="*/ 63796 w 2466754"/>
              <a:gd name="connsiteY7" fmla="*/ 1754372 h 3554733"/>
              <a:gd name="connsiteX8" fmla="*/ 21265 w 2466754"/>
              <a:gd name="connsiteY8" fmla="*/ 1956391 h 3554733"/>
              <a:gd name="connsiteX9" fmla="*/ 0 w 2466754"/>
              <a:gd name="connsiteY9" fmla="*/ 1998921 h 3554733"/>
              <a:gd name="connsiteX10" fmla="*/ 21265 w 2466754"/>
              <a:gd name="connsiteY10" fmla="*/ 2041451 h 3554733"/>
              <a:gd name="connsiteX11" fmla="*/ 98491 w 2466754"/>
              <a:gd name="connsiteY11" fmla="*/ 2286659 h 3554733"/>
              <a:gd name="connsiteX12" fmla="*/ 259392 w 2466754"/>
              <a:gd name="connsiteY12" fmla="*/ 2527275 h 3554733"/>
              <a:gd name="connsiteX13" fmla="*/ 491691 w 2466754"/>
              <a:gd name="connsiteY13" fmla="*/ 2823159 h 3554733"/>
              <a:gd name="connsiteX14" fmla="*/ 776482 w 2466754"/>
              <a:gd name="connsiteY14" fmla="*/ 3095712 h 3554733"/>
              <a:gd name="connsiteX15" fmla="*/ 1092520 w 2466754"/>
              <a:gd name="connsiteY15" fmla="*/ 3254793 h 3554733"/>
              <a:gd name="connsiteX16" fmla="*/ 1483910 w 2466754"/>
              <a:gd name="connsiteY16" fmla="*/ 3406301 h 3554733"/>
              <a:gd name="connsiteX17" fmla="*/ 1885255 w 2466754"/>
              <a:gd name="connsiteY17" fmla="*/ 3495392 h 3554733"/>
              <a:gd name="connsiteX18" fmla="*/ 2226015 w 2466754"/>
              <a:gd name="connsiteY18" fmla="*/ 3543675 h 3554733"/>
              <a:gd name="connsiteX19" fmla="*/ 2293558 w 2466754"/>
              <a:gd name="connsiteY19" fmla="*/ 3554733 h 3554733"/>
              <a:gd name="connsiteX20" fmla="*/ 2292210 w 2466754"/>
              <a:gd name="connsiteY20" fmla="*/ 3479618 h 3554733"/>
              <a:gd name="connsiteX21" fmla="*/ 2466754 w 2466754"/>
              <a:gd name="connsiteY21" fmla="*/ 2913321 h 3554733"/>
              <a:gd name="connsiteX22" fmla="*/ 2456121 w 2466754"/>
              <a:gd name="connsiteY22" fmla="*/ 2456121 h 3554733"/>
              <a:gd name="connsiteX23" fmla="*/ 2424224 w 2466754"/>
              <a:gd name="connsiteY23" fmla="*/ 2073349 h 3554733"/>
              <a:gd name="connsiteX24" fmla="*/ 2392326 w 2466754"/>
              <a:gd name="connsiteY24" fmla="*/ 1690577 h 3554733"/>
              <a:gd name="connsiteX25" fmla="*/ 2360428 w 2466754"/>
              <a:gd name="connsiteY25" fmla="*/ 1329070 h 3554733"/>
              <a:gd name="connsiteX26" fmla="*/ 2307265 w 2466754"/>
              <a:gd name="connsiteY26" fmla="*/ 882502 h 3554733"/>
              <a:gd name="connsiteX27" fmla="*/ 2254103 w 2466754"/>
              <a:gd name="connsiteY27" fmla="*/ 574158 h 3554733"/>
              <a:gd name="connsiteX28" fmla="*/ 2200940 w 2466754"/>
              <a:gd name="connsiteY28" fmla="*/ 297711 h 3554733"/>
              <a:gd name="connsiteX29" fmla="*/ 2158410 w 2466754"/>
              <a:gd name="connsiteY29" fmla="*/ 148856 h 3554733"/>
              <a:gd name="connsiteX30" fmla="*/ 2115879 w 2466754"/>
              <a:gd name="connsiteY30" fmla="*/ 0 h 3554733"/>
              <a:gd name="connsiteX0" fmla="*/ 2115879 w 2456121"/>
              <a:gd name="connsiteY0" fmla="*/ 0 h 3554733"/>
              <a:gd name="connsiteX1" fmla="*/ 1637414 w 2456121"/>
              <a:gd name="connsiteY1" fmla="*/ 127591 h 3554733"/>
              <a:gd name="connsiteX2" fmla="*/ 1169582 w 2456121"/>
              <a:gd name="connsiteY2" fmla="*/ 350874 h 3554733"/>
              <a:gd name="connsiteX3" fmla="*/ 786810 w 2456121"/>
              <a:gd name="connsiteY3" fmla="*/ 637953 h 3554733"/>
              <a:gd name="connsiteX4" fmla="*/ 552893 w 2456121"/>
              <a:gd name="connsiteY4" fmla="*/ 834879 h 3554733"/>
              <a:gd name="connsiteX5" fmla="*/ 318977 w 2456121"/>
              <a:gd name="connsiteY5" fmla="*/ 1116418 h 3554733"/>
              <a:gd name="connsiteX6" fmla="*/ 180754 w 2456121"/>
              <a:gd name="connsiteY6" fmla="*/ 1371600 h 3554733"/>
              <a:gd name="connsiteX7" fmla="*/ 63796 w 2456121"/>
              <a:gd name="connsiteY7" fmla="*/ 1754372 h 3554733"/>
              <a:gd name="connsiteX8" fmla="*/ 21265 w 2456121"/>
              <a:gd name="connsiteY8" fmla="*/ 1956391 h 3554733"/>
              <a:gd name="connsiteX9" fmla="*/ 0 w 2456121"/>
              <a:gd name="connsiteY9" fmla="*/ 1998921 h 3554733"/>
              <a:gd name="connsiteX10" fmla="*/ 21265 w 2456121"/>
              <a:gd name="connsiteY10" fmla="*/ 2041451 h 3554733"/>
              <a:gd name="connsiteX11" fmla="*/ 98491 w 2456121"/>
              <a:gd name="connsiteY11" fmla="*/ 2286659 h 3554733"/>
              <a:gd name="connsiteX12" fmla="*/ 259392 w 2456121"/>
              <a:gd name="connsiteY12" fmla="*/ 2527275 h 3554733"/>
              <a:gd name="connsiteX13" fmla="*/ 491691 w 2456121"/>
              <a:gd name="connsiteY13" fmla="*/ 2823159 h 3554733"/>
              <a:gd name="connsiteX14" fmla="*/ 776482 w 2456121"/>
              <a:gd name="connsiteY14" fmla="*/ 3095712 h 3554733"/>
              <a:gd name="connsiteX15" fmla="*/ 1092520 w 2456121"/>
              <a:gd name="connsiteY15" fmla="*/ 3254793 h 3554733"/>
              <a:gd name="connsiteX16" fmla="*/ 1483910 w 2456121"/>
              <a:gd name="connsiteY16" fmla="*/ 3406301 h 3554733"/>
              <a:gd name="connsiteX17" fmla="*/ 1885255 w 2456121"/>
              <a:gd name="connsiteY17" fmla="*/ 3495392 h 3554733"/>
              <a:gd name="connsiteX18" fmla="*/ 2226015 w 2456121"/>
              <a:gd name="connsiteY18" fmla="*/ 3543675 h 3554733"/>
              <a:gd name="connsiteX19" fmla="*/ 2293558 w 2456121"/>
              <a:gd name="connsiteY19" fmla="*/ 3554733 h 3554733"/>
              <a:gd name="connsiteX20" fmla="*/ 2292210 w 2456121"/>
              <a:gd name="connsiteY20" fmla="*/ 3479618 h 3554733"/>
              <a:gd name="connsiteX21" fmla="*/ 2316080 w 2456121"/>
              <a:gd name="connsiteY21" fmla="*/ 2976545 h 3554733"/>
              <a:gd name="connsiteX22" fmla="*/ 2456121 w 2456121"/>
              <a:gd name="connsiteY22" fmla="*/ 2456121 h 3554733"/>
              <a:gd name="connsiteX23" fmla="*/ 2424224 w 2456121"/>
              <a:gd name="connsiteY23" fmla="*/ 2073349 h 3554733"/>
              <a:gd name="connsiteX24" fmla="*/ 2392326 w 2456121"/>
              <a:gd name="connsiteY24" fmla="*/ 1690577 h 3554733"/>
              <a:gd name="connsiteX25" fmla="*/ 2360428 w 2456121"/>
              <a:gd name="connsiteY25" fmla="*/ 1329070 h 3554733"/>
              <a:gd name="connsiteX26" fmla="*/ 2307265 w 2456121"/>
              <a:gd name="connsiteY26" fmla="*/ 882502 h 3554733"/>
              <a:gd name="connsiteX27" fmla="*/ 2254103 w 2456121"/>
              <a:gd name="connsiteY27" fmla="*/ 574158 h 3554733"/>
              <a:gd name="connsiteX28" fmla="*/ 2200940 w 2456121"/>
              <a:gd name="connsiteY28" fmla="*/ 297711 h 3554733"/>
              <a:gd name="connsiteX29" fmla="*/ 2158410 w 2456121"/>
              <a:gd name="connsiteY29" fmla="*/ 148856 h 3554733"/>
              <a:gd name="connsiteX30" fmla="*/ 2115879 w 2456121"/>
              <a:gd name="connsiteY30" fmla="*/ 0 h 3554733"/>
              <a:gd name="connsiteX0" fmla="*/ 2115879 w 2427109"/>
              <a:gd name="connsiteY0" fmla="*/ 0 h 3554733"/>
              <a:gd name="connsiteX1" fmla="*/ 1637414 w 2427109"/>
              <a:gd name="connsiteY1" fmla="*/ 127591 h 3554733"/>
              <a:gd name="connsiteX2" fmla="*/ 1169582 w 2427109"/>
              <a:gd name="connsiteY2" fmla="*/ 350874 h 3554733"/>
              <a:gd name="connsiteX3" fmla="*/ 786810 w 2427109"/>
              <a:gd name="connsiteY3" fmla="*/ 637953 h 3554733"/>
              <a:gd name="connsiteX4" fmla="*/ 552893 w 2427109"/>
              <a:gd name="connsiteY4" fmla="*/ 834879 h 3554733"/>
              <a:gd name="connsiteX5" fmla="*/ 318977 w 2427109"/>
              <a:gd name="connsiteY5" fmla="*/ 1116418 h 3554733"/>
              <a:gd name="connsiteX6" fmla="*/ 180754 w 2427109"/>
              <a:gd name="connsiteY6" fmla="*/ 1371600 h 3554733"/>
              <a:gd name="connsiteX7" fmla="*/ 63796 w 2427109"/>
              <a:gd name="connsiteY7" fmla="*/ 1754372 h 3554733"/>
              <a:gd name="connsiteX8" fmla="*/ 21265 w 2427109"/>
              <a:gd name="connsiteY8" fmla="*/ 1956391 h 3554733"/>
              <a:gd name="connsiteX9" fmla="*/ 0 w 2427109"/>
              <a:gd name="connsiteY9" fmla="*/ 1998921 h 3554733"/>
              <a:gd name="connsiteX10" fmla="*/ 21265 w 2427109"/>
              <a:gd name="connsiteY10" fmla="*/ 2041451 h 3554733"/>
              <a:gd name="connsiteX11" fmla="*/ 98491 w 2427109"/>
              <a:gd name="connsiteY11" fmla="*/ 2286659 h 3554733"/>
              <a:gd name="connsiteX12" fmla="*/ 259392 w 2427109"/>
              <a:gd name="connsiteY12" fmla="*/ 2527275 h 3554733"/>
              <a:gd name="connsiteX13" fmla="*/ 491691 w 2427109"/>
              <a:gd name="connsiteY13" fmla="*/ 2823159 h 3554733"/>
              <a:gd name="connsiteX14" fmla="*/ 776482 w 2427109"/>
              <a:gd name="connsiteY14" fmla="*/ 3095712 h 3554733"/>
              <a:gd name="connsiteX15" fmla="*/ 1092520 w 2427109"/>
              <a:gd name="connsiteY15" fmla="*/ 3254793 h 3554733"/>
              <a:gd name="connsiteX16" fmla="*/ 1483910 w 2427109"/>
              <a:gd name="connsiteY16" fmla="*/ 3406301 h 3554733"/>
              <a:gd name="connsiteX17" fmla="*/ 1885255 w 2427109"/>
              <a:gd name="connsiteY17" fmla="*/ 3495392 h 3554733"/>
              <a:gd name="connsiteX18" fmla="*/ 2226015 w 2427109"/>
              <a:gd name="connsiteY18" fmla="*/ 3543675 h 3554733"/>
              <a:gd name="connsiteX19" fmla="*/ 2293558 w 2427109"/>
              <a:gd name="connsiteY19" fmla="*/ 3554733 h 3554733"/>
              <a:gd name="connsiteX20" fmla="*/ 2292210 w 2427109"/>
              <a:gd name="connsiteY20" fmla="*/ 3479618 h 3554733"/>
              <a:gd name="connsiteX21" fmla="*/ 2316080 w 2427109"/>
              <a:gd name="connsiteY21" fmla="*/ 2976545 h 3554733"/>
              <a:gd name="connsiteX22" fmla="*/ 2314627 w 2427109"/>
              <a:gd name="connsiteY22" fmla="*/ 2354483 h 3554733"/>
              <a:gd name="connsiteX23" fmla="*/ 2424224 w 2427109"/>
              <a:gd name="connsiteY23" fmla="*/ 2073349 h 3554733"/>
              <a:gd name="connsiteX24" fmla="*/ 2392326 w 2427109"/>
              <a:gd name="connsiteY24" fmla="*/ 1690577 h 3554733"/>
              <a:gd name="connsiteX25" fmla="*/ 2360428 w 2427109"/>
              <a:gd name="connsiteY25" fmla="*/ 1329070 h 3554733"/>
              <a:gd name="connsiteX26" fmla="*/ 2307265 w 2427109"/>
              <a:gd name="connsiteY26" fmla="*/ 882502 h 3554733"/>
              <a:gd name="connsiteX27" fmla="*/ 2254103 w 2427109"/>
              <a:gd name="connsiteY27" fmla="*/ 574158 h 3554733"/>
              <a:gd name="connsiteX28" fmla="*/ 2200940 w 2427109"/>
              <a:gd name="connsiteY28" fmla="*/ 297711 h 3554733"/>
              <a:gd name="connsiteX29" fmla="*/ 2158410 w 2427109"/>
              <a:gd name="connsiteY29" fmla="*/ 148856 h 3554733"/>
              <a:gd name="connsiteX30" fmla="*/ 2115879 w 2427109"/>
              <a:gd name="connsiteY30" fmla="*/ 0 h 3554733"/>
              <a:gd name="connsiteX0" fmla="*/ 2115879 w 2393345"/>
              <a:gd name="connsiteY0" fmla="*/ 0 h 3554733"/>
              <a:gd name="connsiteX1" fmla="*/ 1637414 w 2393345"/>
              <a:gd name="connsiteY1" fmla="*/ 127591 h 3554733"/>
              <a:gd name="connsiteX2" fmla="*/ 1169582 w 2393345"/>
              <a:gd name="connsiteY2" fmla="*/ 350874 h 3554733"/>
              <a:gd name="connsiteX3" fmla="*/ 786810 w 2393345"/>
              <a:gd name="connsiteY3" fmla="*/ 637953 h 3554733"/>
              <a:gd name="connsiteX4" fmla="*/ 552893 w 2393345"/>
              <a:gd name="connsiteY4" fmla="*/ 834879 h 3554733"/>
              <a:gd name="connsiteX5" fmla="*/ 318977 w 2393345"/>
              <a:gd name="connsiteY5" fmla="*/ 1116418 h 3554733"/>
              <a:gd name="connsiteX6" fmla="*/ 180754 w 2393345"/>
              <a:gd name="connsiteY6" fmla="*/ 1371600 h 3554733"/>
              <a:gd name="connsiteX7" fmla="*/ 63796 w 2393345"/>
              <a:gd name="connsiteY7" fmla="*/ 1754372 h 3554733"/>
              <a:gd name="connsiteX8" fmla="*/ 21265 w 2393345"/>
              <a:gd name="connsiteY8" fmla="*/ 1956391 h 3554733"/>
              <a:gd name="connsiteX9" fmla="*/ 0 w 2393345"/>
              <a:gd name="connsiteY9" fmla="*/ 1998921 h 3554733"/>
              <a:gd name="connsiteX10" fmla="*/ 21265 w 2393345"/>
              <a:gd name="connsiteY10" fmla="*/ 2041451 h 3554733"/>
              <a:gd name="connsiteX11" fmla="*/ 98491 w 2393345"/>
              <a:gd name="connsiteY11" fmla="*/ 2286659 h 3554733"/>
              <a:gd name="connsiteX12" fmla="*/ 259392 w 2393345"/>
              <a:gd name="connsiteY12" fmla="*/ 2527275 h 3554733"/>
              <a:gd name="connsiteX13" fmla="*/ 491691 w 2393345"/>
              <a:gd name="connsiteY13" fmla="*/ 2823159 h 3554733"/>
              <a:gd name="connsiteX14" fmla="*/ 776482 w 2393345"/>
              <a:gd name="connsiteY14" fmla="*/ 3095712 h 3554733"/>
              <a:gd name="connsiteX15" fmla="*/ 1092520 w 2393345"/>
              <a:gd name="connsiteY15" fmla="*/ 3254793 h 3554733"/>
              <a:gd name="connsiteX16" fmla="*/ 1483910 w 2393345"/>
              <a:gd name="connsiteY16" fmla="*/ 3406301 h 3554733"/>
              <a:gd name="connsiteX17" fmla="*/ 1885255 w 2393345"/>
              <a:gd name="connsiteY17" fmla="*/ 3495392 h 3554733"/>
              <a:gd name="connsiteX18" fmla="*/ 2226015 w 2393345"/>
              <a:gd name="connsiteY18" fmla="*/ 3543675 h 3554733"/>
              <a:gd name="connsiteX19" fmla="*/ 2293558 w 2393345"/>
              <a:gd name="connsiteY19" fmla="*/ 3554733 h 3554733"/>
              <a:gd name="connsiteX20" fmla="*/ 2292210 w 2393345"/>
              <a:gd name="connsiteY20" fmla="*/ 3479618 h 3554733"/>
              <a:gd name="connsiteX21" fmla="*/ 2316080 w 2393345"/>
              <a:gd name="connsiteY21" fmla="*/ 2976545 h 3554733"/>
              <a:gd name="connsiteX22" fmla="*/ 2314627 w 2393345"/>
              <a:gd name="connsiteY22" fmla="*/ 2354483 h 3554733"/>
              <a:gd name="connsiteX23" fmla="*/ 2314290 w 2393345"/>
              <a:gd name="connsiteY23" fmla="*/ 2001680 h 3554733"/>
              <a:gd name="connsiteX24" fmla="*/ 2392326 w 2393345"/>
              <a:gd name="connsiteY24" fmla="*/ 1690577 h 3554733"/>
              <a:gd name="connsiteX25" fmla="*/ 2360428 w 2393345"/>
              <a:gd name="connsiteY25" fmla="*/ 1329070 h 3554733"/>
              <a:gd name="connsiteX26" fmla="*/ 2307265 w 2393345"/>
              <a:gd name="connsiteY26" fmla="*/ 882502 h 3554733"/>
              <a:gd name="connsiteX27" fmla="*/ 2254103 w 2393345"/>
              <a:gd name="connsiteY27" fmla="*/ 574158 h 3554733"/>
              <a:gd name="connsiteX28" fmla="*/ 2200940 w 2393345"/>
              <a:gd name="connsiteY28" fmla="*/ 297711 h 3554733"/>
              <a:gd name="connsiteX29" fmla="*/ 2158410 w 2393345"/>
              <a:gd name="connsiteY29" fmla="*/ 148856 h 3554733"/>
              <a:gd name="connsiteX30" fmla="*/ 2115879 w 2393345"/>
              <a:gd name="connsiteY30" fmla="*/ 0 h 3554733"/>
              <a:gd name="connsiteX0" fmla="*/ 2115879 w 2360428"/>
              <a:gd name="connsiteY0" fmla="*/ 0 h 3554733"/>
              <a:gd name="connsiteX1" fmla="*/ 1637414 w 2360428"/>
              <a:gd name="connsiteY1" fmla="*/ 127591 h 3554733"/>
              <a:gd name="connsiteX2" fmla="*/ 1169582 w 2360428"/>
              <a:gd name="connsiteY2" fmla="*/ 350874 h 3554733"/>
              <a:gd name="connsiteX3" fmla="*/ 786810 w 2360428"/>
              <a:gd name="connsiteY3" fmla="*/ 637953 h 3554733"/>
              <a:gd name="connsiteX4" fmla="*/ 552893 w 2360428"/>
              <a:gd name="connsiteY4" fmla="*/ 834879 h 3554733"/>
              <a:gd name="connsiteX5" fmla="*/ 318977 w 2360428"/>
              <a:gd name="connsiteY5" fmla="*/ 1116418 h 3554733"/>
              <a:gd name="connsiteX6" fmla="*/ 180754 w 2360428"/>
              <a:gd name="connsiteY6" fmla="*/ 1371600 h 3554733"/>
              <a:gd name="connsiteX7" fmla="*/ 63796 w 2360428"/>
              <a:gd name="connsiteY7" fmla="*/ 1754372 h 3554733"/>
              <a:gd name="connsiteX8" fmla="*/ 21265 w 2360428"/>
              <a:gd name="connsiteY8" fmla="*/ 1956391 h 3554733"/>
              <a:gd name="connsiteX9" fmla="*/ 0 w 2360428"/>
              <a:gd name="connsiteY9" fmla="*/ 1998921 h 3554733"/>
              <a:gd name="connsiteX10" fmla="*/ 21265 w 2360428"/>
              <a:gd name="connsiteY10" fmla="*/ 2041451 h 3554733"/>
              <a:gd name="connsiteX11" fmla="*/ 98491 w 2360428"/>
              <a:gd name="connsiteY11" fmla="*/ 2286659 h 3554733"/>
              <a:gd name="connsiteX12" fmla="*/ 259392 w 2360428"/>
              <a:gd name="connsiteY12" fmla="*/ 2527275 h 3554733"/>
              <a:gd name="connsiteX13" fmla="*/ 491691 w 2360428"/>
              <a:gd name="connsiteY13" fmla="*/ 2823159 h 3554733"/>
              <a:gd name="connsiteX14" fmla="*/ 776482 w 2360428"/>
              <a:gd name="connsiteY14" fmla="*/ 3095712 h 3554733"/>
              <a:gd name="connsiteX15" fmla="*/ 1092520 w 2360428"/>
              <a:gd name="connsiteY15" fmla="*/ 3254793 h 3554733"/>
              <a:gd name="connsiteX16" fmla="*/ 1483910 w 2360428"/>
              <a:gd name="connsiteY16" fmla="*/ 3406301 h 3554733"/>
              <a:gd name="connsiteX17" fmla="*/ 1885255 w 2360428"/>
              <a:gd name="connsiteY17" fmla="*/ 3495392 h 3554733"/>
              <a:gd name="connsiteX18" fmla="*/ 2226015 w 2360428"/>
              <a:gd name="connsiteY18" fmla="*/ 3543675 h 3554733"/>
              <a:gd name="connsiteX19" fmla="*/ 2293558 w 2360428"/>
              <a:gd name="connsiteY19" fmla="*/ 3554733 h 3554733"/>
              <a:gd name="connsiteX20" fmla="*/ 2292210 w 2360428"/>
              <a:gd name="connsiteY20" fmla="*/ 3479618 h 3554733"/>
              <a:gd name="connsiteX21" fmla="*/ 2316080 w 2360428"/>
              <a:gd name="connsiteY21" fmla="*/ 2976545 h 3554733"/>
              <a:gd name="connsiteX22" fmla="*/ 2314627 w 2360428"/>
              <a:gd name="connsiteY22" fmla="*/ 2354483 h 3554733"/>
              <a:gd name="connsiteX23" fmla="*/ 2314290 w 2360428"/>
              <a:gd name="connsiteY23" fmla="*/ 2001680 h 3554733"/>
              <a:gd name="connsiteX24" fmla="*/ 2294343 w 2360428"/>
              <a:gd name="connsiteY24" fmla="*/ 1660016 h 3554733"/>
              <a:gd name="connsiteX25" fmla="*/ 2360428 w 2360428"/>
              <a:gd name="connsiteY25" fmla="*/ 1329070 h 3554733"/>
              <a:gd name="connsiteX26" fmla="*/ 2307265 w 2360428"/>
              <a:gd name="connsiteY26" fmla="*/ 882502 h 3554733"/>
              <a:gd name="connsiteX27" fmla="*/ 2254103 w 2360428"/>
              <a:gd name="connsiteY27" fmla="*/ 574158 h 3554733"/>
              <a:gd name="connsiteX28" fmla="*/ 2200940 w 2360428"/>
              <a:gd name="connsiteY28" fmla="*/ 297711 h 3554733"/>
              <a:gd name="connsiteX29" fmla="*/ 2158410 w 2360428"/>
              <a:gd name="connsiteY29" fmla="*/ 148856 h 3554733"/>
              <a:gd name="connsiteX30" fmla="*/ 2115879 w 2360428"/>
              <a:gd name="connsiteY30" fmla="*/ 0 h 3554733"/>
              <a:gd name="connsiteX0" fmla="*/ 2115879 w 2331547"/>
              <a:gd name="connsiteY0" fmla="*/ 0 h 3554733"/>
              <a:gd name="connsiteX1" fmla="*/ 1637414 w 2331547"/>
              <a:gd name="connsiteY1" fmla="*/ 127591 h 3554733"/>
              <a:gd name="connsiteX2" fmla="*/ 1169582 w 2331547"/>
              <a:gd name="connsiteY2" fmla="*/ 350874 h 3554733"/>
              <a:gd name="connsiteX3" fmla="*/ 786810 w 2331547"/>
              <a:gd name="connsiteY3" fmla="*/ 637953 h 3554733"/>
              <a:gd name="connsiteX4" fmla="*/ 552893 w 2331547"/>
              <a:gd name="connsiteY4" fmla="*/ 834879 h 3554733"/>
              <a:gd name="connsiteX5" fmla="*/ 318977 w 2331547"/>
              <a:gd name="connsiteY5" fmla="*/ 1116418 h 3554733"/>
              <a:gd name="connsiteX6" fmla="*/ 180754 w 2331547"/>
              <a:gd name="connsiteY6" fmla="*/ 1371600 h 3554733"/>
              <a:gd name="connsiteX7" fmla="*/ 63796 w 2331547"/>
              <a:gd name="connsiteY7" fmla="*/ 1754372 h 3554733"/>
              <a:gd name="connsiteX8" fmla="*/ 21265 w 2331547"/>
              <a:gd name="connsiteY8" fmla="*/ 1956391 h 3554733"/>
              <a:gd name="connsiteX9" fmla="*/ 0 w 2331547"/>
              <a:gd name="connsiteY9" fmla="*/ 1998921 h 3554733"/>
              <a:gd name="connsiteX10" fmla="*/ 21265 w 2331547"/>
              <a:gd name="connsiteY10" fmla="*/ 2041451 h 3554733"/>
              <a:gd name="connsiteX11" fmla="*/ 98491 w 2331547"/>
              <a:gd name="connsiteY11" fmla="*/ 2286659 h 3554733"/>
              <a:gd name="connsiteX12" fmla="*/ 259392 w 2331547"/>
              <a:gd name="connsiteY12" fmla="*/ 2527275 h 3554733"/>
              <a:gd name="connsiteX13" fmla="*/ 491691 w 2331547"/>
              <a:gd name="connsiteY13" fmla="*/ 2823159 h 3554733"/>
              <a:gd name="connsiteX14" fmla="*/ 776482 w 2331547"/>
              <a:gd name="connsiteY14" fmla="*/ 3095712 h 3554733"/>
              <a:gd name="connsiteX15" fmla="*/ 1092520 w 2331547"/>
              <a:gd name="connsiteY15" fmla="*/ 3254793 h 3554733"/>
              <a:gd name="connsiteX16" fmla="*/ 1483910 w 2331547"/>
              <a:gd name="connsiteY16" fmla="*/ 3406301 h 3554733"/>
              <a:gd name="connsiteX17" fmla="*/ 1885255 w 2331547"/>
              <a:gd name="connsiteY17" fmla="*/ 3495392 h 3554733"/>
              <a:gd name="connsiteX18" fmla="*/ 2226015 w 2331547"/>
              <a:gd name="connsiteY18" fmla="*/ 3543675 h 3554733"/>
              <a:gd name="connsiteX19" fmla="*/ 2293558 w 2331547"/>
              <a:gd name="connsiteY19" fmla="*/ 3554733 h 3554733"/>
              <a:gd name="connsiteX20" fmla="*/ 2292210 w 2331547"/>
              <a:gd name="connsiteY20" fmla="*/ 3479618 h 3554733"/>
              <a:gd name="connsiteX21" fmla="*/ 2316080 w 2331547"/>
              <a:gd name="connsiteY21" fmla="*/ 2976545 h 3554733"/>
              <a:gd name="connsiteX22" fmla="*/ 2314627 w 2331547"/>
              <a:gd name="connsiteY22" fmla="*/ 2354483 h 3554733"/>
              <a:gd name="connsiteX23" fmla="*/ 2314290 w 2331547"/>
              <a:gd name="connsiteY23" fmla="*/ 2001680 h 3554733"/>
              <a:gd name="connsiteX24" fmla="*/ 2294343 w 2331547"/>
              <a:gd name="connsiteY24" fmla="*/ 1660016 h 3554733"/>
              <a:gd name="connsiteX25" fmla="*/ 2270413 w 2331547"/>
              <a:gd name="connsiteY25" fmla="*/ 1325911 h 3554733"/>
              <a:gd name="connsiteX26" fmla="*/ 2307265 w 2331547"/>
              <a:gd name="connsiteY26" fmla="*/ 882502 h 3554733"/>
              <a:gd name="connsiteX27" fmla="*/ 2254103 w 2331547"/>
              <a:gd name="connsiteY27" fmla="*/ 574158 h 3554733"/>
              <a:gd name="connsiteX28" fmla="*/ 2200940 w 2331547"/>
              <a:gd name="connsiteY28" fmla="*/ 297711 h 3554733"/>
              <a:gd name="connsiteX29" fmla="*/ 2158410 w 2331547"/>
              <a:gd name="connsiteY29" fmla="*/ 148856 h 3554733"/>
              <a:gd name="connsiteX30" fmla="*/ 2115879 w 2331547"/>
              <a:gd name="connsiteY30" fmla="*/ 0 h 3554733"/>
              <a:gd name="connsiteX0" fmla="*/ 2115879 w 2331547"/>
              <a:gd name="connsiteY0" fmla="*/ 0 h 3554733"/>
              <a:gd name="connsiteX1" fmla="*/ 1637414 w 2331547"/>
              <a:gd name="connsiteY1" fmla="*/ 127591 h 3554733"/>
              <a:gd name="connsiteX2" fmla="*/ 1169582 w 2331547"/>
              <a:gd name="connsiteY2" fmla="*/ 350874 h 3554733"/>
              <a:gd name="connsiteX3" fmla="*/ 786810 w 2331547"/>
              <a:gd name="connsiteY3" fmla="*/ 637953 h 3554733"/>
              <a:gd name="connsiteX4" fmla="*/ 552893 w 2331547"/>
              <a:gd name="connsiteY4" fmla="*/ 834879 h 3554733"/>
              <a:gd name="connsiteX5" fmla="*/ 318977 w 2331547"/>
              <a:gd name="connsiteY5" fmla="*/ 1116418 h 3554733"/>
              <a:gd name="connsiteX6" fmla="*/ 180754 w 2331547"/>
              <a:gd name="connsiteY6" fmla="*/ 1371600 h 3554733"/>
              <a:gd name="connsiteX7" fmla="*/ 63796 w 2331547"/>
              <a:gd name="connsiteY7" fmla="*/ 1754372 h 3554733"/>
              <a:gd name="connsiteX8" fmla="*/ 21265 w 2331547"/>
              <a:gd name="connsiteY8" fmla="*/ 1956391 h 3554733"/>
              <a:gd name="connsiteX9" fmla="*/ 0 w 2331547"/>
              <a:gd name="connsiteY9" fmla="*/ 1998921 h 3554733"/>
              <a:gd name="connsiteX10" fmla="*/ 21265 w 2331547"/>
              <a:gd name="connsiteY10" fmla="*/ 2041451 h 3554733"/>
              <a:gd name="connsiteX11" fmla="*/ 98491 w 2331547"/>
              <a:gd name="connsiteY11" fmla="*/ 2286659 h 3554733"/>
              <a:gd name="connsiteX12" fmla="*/ 259392 w 2331547"/>
              <a:gd name="connsiteY12" fmla="*/ 2527275 h 3554733"/>
              <a:gd name="connsiteX13" fmla="*/ 491691 w 2331547"/>
              <a:gd name="connsiteY13" fmla="*/ 2823159 h 3554733"/>
              <a:gd name="connsiteX14" fmla="*/ 776482 w 2331547"/>
              <a:gd name="connsiteY14" fmla="*/ 3095712 h 3554733"/>
              <a:gd name="connsiteX15" fmla="*/ 1092520 w 2331547"/>
              <a:gd name="connsiteY15" fmla="*/ 3254793 h 3554733"/>
              <a:gd name="connsiteX16" fmla="*/ 1483910 w 2331547"/>
              <a:gd name="connsiteY16" fmla="*/ 3406301 h 3554733"/>
              <a:gd name="connsiteX17" fmla="*/ 1885255 w 2331547"/>
              <a:gd name="connsiteY17" fmla="*/ 3495392 h 3554733"/>
              <a:gd name="connsiteX18" fmla="*/ 2226015 w 2331547"/>
              <a:gd name="connsiteY18" fmla="*/ 3543675 h 3554733"/>
              <a:gd name="connsiteX19" fmla="*/ 2293558 w 2331547"/>
              <a:gd name="connsiteY19" fmla="*/ 3554733 h 3554733"/>
              <a:gd name="connsiteX20" fmla="*/ 2292210 w 2331547"/>
              <a:gd name="connsiteY20" fmla="*/ 3479618 h 3554733"/>
              <a:gd name="connsiteX21" fmla="*/ 2316080 w 2331547"/>
              <a:gd name="connsiteY21" fmla="*/ 2976545 h 3554733"/>
              <a:gd name="connsiteX22" fmla="*/ 2314627 w 2331547"/>
              <a:gd name="connsiteY22" fmla="*/ 2354483 h 3554733"/>
              <a:gd name="connsiteX23" fmla="*/ 2314290 w 2331547"/>
              <a:gd name="connsiteY23" fmla="*/ 2001680 h 3554733"/>
              <a:gd name="connsiteX24" fmla="*/ 2294343 w 2331547"/>
              <a:gd name="connsiteY24" fmla="*/ 1660016 h 3554733"/>
              <a:gd name="connsiteX25" fmla="*/ 2270413 w 2331547"/>
              <a:gd name="connsiteY25" fmla="*/ 1325911 h 3554733"/>
              <a:gd name="connsiteX26" fmla="*/ 2264066 w 2331547"/>
              <a:gd name="connsiteY26" fmla="*/ 891073 h 3554733"/>
              <a:gd name="connsiteX27" fmla="*/ 2254103 w 2331547"/>
              <a:gd name="connsiteY27" fmla="*/ 574158 h 3554733"/>
              <a:gd name="connsiteX28" fmla="*/ 2200940 w 2331547"/>
              <a:gd name="connsiteY28" fmla="*/ 297711 h 3554733"/>
              <a:gd name="connsiteX29" fmla="*/ 2158410 w 2331547"/>
              <a:gd name="connsiteY29" fmla="*/ 148856 h 3554733"/>
              <a:gd name="connsiteX30" fmla="*/ 2115879 w 2331547"/>
              <a:gd name="connsiteY30" fmla="*/ 0 h 3554733"/>
              <a:gd name="connsiteX0" fmla="*/ 2115879 w 2331547"/>
              <a:gd name="connsiteY0" fmla="*/ 0 h 3554733"/>
              <a:gd name="connsiteX1" fmla="*/ 1637414 w 2331547"/>
              <a:gd name="connsiteY1" fmla="*/ 127591 h 3554733"/>
              <a:gd name="connsiteX2" fmla="*/ 1169582 w 2331547"/>
              <a:gd name="connsiteY2" fmla="*/ 350874 h 3554733"/>
              <a:gd name="connsiteX3" fmla="*/ 786810 w 2331547"/>
              <a:gd name="connsiteY3" fmla="*/ 637953 h 3554733"/>
              <a:gd name="connsiteX4" fmla="*/ 552893 w 2331547"/>
              <a:gd name="connsiteY4" fmla="*/ 834879 h 3554733"/>
              <a:gd name="connsiteX5" fmla="*/ 318977 w 2331547"/>
              <a:gd name="connsiteY5" fmla="*/ 1116418 h 3554733"/>
              <a:gd name="connsiteX6" fmla="*/ 180754 w 2331547"/>
              <a:gd name="connsiteY6" fmla="*/ 1371600 h 3554733"/>
              <a:gd name="connsiteX7" fmla="*/ 63796 w 2331547"/>
              <a:gd name="connsiteY7" fmla="*/ 1754372 h 3554733"/>
              <a:gd name="connsiteX8" fmla="*/ 21265 w 2331547"/>
              <a:gd name="connsiteY8" fmla="*/ 1956391 h 3554733"/>
              <a:gd name="connsiteX9" fmla="*/ 0 w 2331547"/>
              <a:gd name="connsiteY9" fmla="*/ 1998921 h 3554733"/>
              <a:gd name="connsiteX10" fmla="*/ 21265 w 2331547"/>
              <a:gd name="connsiteY10" fmla="*/ 2041451 h 3554733"/>
              <a:gd name="connsiteX11" fmla="*/ 98491 w 2331547"/>
              <a:gd name="connsiteY11" fmla="*/ 2286659 h 3554733"/>
              <a:gd name="connsiteX12" fmla="*/ 259392 w 2331547"/>
              <a:gd name="connsiteY12" fmla="*/ 2527275 h 3554733"/>
              <a:gd name="connsiteX13" fmla="*/ 491691 w 2331547"/>
              <a:gd name="connsiteY13" fmla="*/ 2823159 h 3554733"/>
              <a:gd name="connsiteX14" fmla="*/ 776482 w 2331547"/>
              <a:gd name="connsiteY14" fmla="*/ 3095712 h 3554733"/>
              <a:gd name="connsiteX15" fmla="*/ 1092520 w 2331547"/>
              <a:gd name="connsiteY15" fmla="*/ 3254793 h 3554733"/>
              <a:gd name="connsiteX16" fmla="*/ 1483910 w 2331547"/>
              <a:gd name="connsiteY16" fmla="*/ 3406301 h 3554733"/>
              <a:gd name="connsiteX17" fmla="*/ 1885255 w 2331547"/>
              <a:gd name="connsiteY17" fmla="*/ 3495392 h 3554733"/>
              <a:gd name="connsiteX18" fmla="*/ 2226015 w 2331547"/>
              <a:gd name="connsiteY18" fmla="*/ 3543675 h 3554733"/>
              <a:gd name="connsiteX19" fmla="*/ 2293558 w 2331547"/>
              <a:gd name="connsiteY19" fmla="*/ 3554733 h 3554733"/>
              <a:gd name="connsiteX20" fmla="*/ 2292210 w 2331547"/>
              <a:gd name="connsiteY20" fmla="*/ 3479618 h 3554733"/>
              <a:gd name="connsiteX21" fmla="*/ 2316080 w 2331547"/>
              <a:gd name="connsiteY21" fmla="*/ 2976545 h 3554733"/>
              <a:gd name="connsiteX22" fmla="*/ 2314627 w 2331547"/>
              <a:gd name="connsiteY22" fmla="*/ 2354483 h 3554733"/>
              <a:gd name="connsiteX23" fmla="*/ 2314290 w 2331547"/>
              <a:gd name="connsiteY23" fmla="*/ 2001680 h 3554733"/>
              <a:gd name="connsiteX24" fmla="*/ 2294343 w 2331547"/>
              <a:gd name="connsiteY24" fmla="*/ 1660016 h 3554733"/>
              <a:gd name="connsiteX25" fmla="*/ 2270413 w 2331547"/>
              <a:gd name="connsiteY25" fmla="*/ 1325911 h 3554733"/>
              <a:gd name="connsiteX26" fmla="*/ 2264066 w 2331547"/>
              <a:gd name="connsiteY26" fmla="*/ 891073 h 3554733"/>
              <a:gd name="connsiteX27" fmla="*/ 2254103 w 2331547"/>
              <a:gd name="connsiteY27" fmla="*/ 574158 h 3554733"/>
              <a:gd name="connsiteX28" fmla="*/ 2176981 w 2331547"/>
              <a:gd name="connsiteY28" fmla="*/ 301738 h 3554733"/>
              <a:gd name="connsiteX29" fmla="*/ 2158410 w 2331547"/>
              <a:gd name="connsiteY29" fmla="*/ 148856 h 3554733"/>
              <a:gd name="connsiteX30" fmla="*/ 2115879 w 2331547"/>
              <a:gd name="connsiteY30" fmla="*/ 0 h 3554733"/>
              <a:gd name="connsiteX0" fmla="*/ 2115879 w 2331547"/>
              <a:gd name="connsiteY0" fmla="*/ 0 h 3554733"/>
              <a:gd name="connsiteX1" fmla="*/ 1637414 w 2331547"/>
              <a:gd name="connsiteY1" fmla="*/ 127591 h 3554733"/>
              <a:gd name="connsiteX2" fmla="*/ 1169582 w 2331547"/>
              <a:gd name="connsiteY2" fmla="*/ 350874 h 3554733"/>
              <a:gd name="connsiteX3" fmla="*/ 786810 w 2331547"/>
              <a:gd name="connsiteY3" fmla="*/ 637953 h 3554733"/>
              <a:gd name="connsiteX4" fmla="*/ 552893 w 2331547"/>
              <a:gd name="connsiteY4" fmla="*/ 834879 h 3554733"/>
              <a:gd name="connsiteX5" fmla="*/ 318977 w 2331547"/>
              <a:gd name="connsiteY5" fmla="*/ 1116418 h 3554733"/>
              <a:gd name="connsiteX6" fmla="*/ 180754 w 2331547"/>
              <a:gd name="connsiteY6" fmla="*/ 1371600 h 3554733"/>
              <a:gd name="connsiteX7" fmla="*/ 63796 w 2331547"/>
              <a:gd name="connsiteY7" fmla="*/ 1754372 h 3554733"/>
              <a:gd name="connsiteX8" fmla="*/ 21265 w 2331547"/>
              <a:gd name="connsiteY8" fmla="*/ 1956391 h 3554733"/>
              <a:gd name="connsiteX9" fmla="*/ 0 w 2331547"/>
              <a:gd name="connsiteY9" fmla="*/ 1998921 h 3554733"/>
              <a:gd name="connsiteX10" fmla="*/ 21265 w 2331547"/>
              <a:gd name="connsiteY10" fmla="*/ 2041451 h 3554733"/>
              <a:gd name="connsiteX11" fmla="*/ 98491 w 2331547"/>
              <a:gd name="connsiteY11" fmla="*/ 2286659 h 3554733"/>
              <a:gd name="connsiteX12" fmla="*/ 259392 w 2331547"/>
              <a:gd name="connsiteY12" fmla="*/ 2527275 h 3554733"/>
              <a:gd name="connsiteX13" fmla="*/ 491691 w 2331547"/>
              <a:gd name="connsiteY13" fmla="*/ 2823159 h 3554733"/>
              <a:gd name="connsiteX14" fmla="*/ 776482 w 2331547"/>
              <a:gd name="connsiteY14" fmla="*/ 3095712 h 3554733"/>
              <a:gd name="connsiteX15" fmla="*/ 1092520 w 2331547"/>
              <a:gd name="connsiteY15" fmla="*/ 3254793 h 3554733"/>
              <a:gd name="connsiteX16" fmla="*/ 1483910 w 2331547"/>
              <a:gd name="connsiteY16" fmla="*/ 3406301 h 3554733"/>
              <a:gd name="connsiteX17" fmla="*/ 1885255 w 2331547"/>
              <a:gd name="connsiteY17" fmla="*/ 3495392 h 3554733"/>
              <a:gd name="connsiteX18" fmla="*/ 2226015 w 2331547"/>
              <a:gd name="connsiteY18" fmla="*/ 3543675 h 3554733"/>
              <a:gd name="connsiteX19" fmla="*/ 2293558 w 2331547"/>
              <a:gd name="connsiteY19" fmla="*/ 3554733 h 3554733"/>
              <a:gd name="connsiteX20" fmla="*/ 2292210 w 2331547"/>
              <a:gd name="connsiteY20" fmla="*/ 3479618 h 3554733"/>
              <a:gd name="connsiteX21" fmla="*/ 2316080 w 2331547"/>
              <a:gd name="connsiteY21" fmla="*/ 2976545 h 3554733"/>
              <a:gd name="connsiteX22" fmla="*/ 2314627 w 2331547"/>
              <a:gd name="connsiteY22" fmla="*/ 2354483 h 3554733"/>
              <a:gd name="connsiteX23" fmla="*/ 2314290 w 2331547"/>
              <a:gd name="connsiteY23" fmla="*/ 2001680 h 3554733"/>
              <a:gd name="connsiteX24" fmla="*/ 2294343 w 2331547"/>
              <a:gd name="connsiteY24" fmla="*/ 1660016 h 3554733"/>
              <a:gd name="connsiteX25" fmla="*/ 2270413 w 2331547"/>
              <a:gd name="connsiteY25" fmla="*/ 1325911 h 3554733"/>
              <a:gd name="connsiteX26" fmla="*/ 2264066 w 2331547"/>
              <a:gd name="connsiteY26" fmla="*/ 891073 h 3554733"/>
              <a:gd name="connsiteX27" fmla="*/ 2224692 w 2331547"/>
              <a:gd name="connsiteY27" fmla="*/ 590861 h 3554733"/>
              <a:gd name="connsiteX28" fmla="*/ 2176981 w 2331547"/>
              <a:gd name="connsiteY28" fmla="*/ 301738 h 3554733"/>
              <a:gd name="connsiteX29" fmla="*/ 2158410 w 2331547"/>
              <a:gd name="connsiteY29" fmla="*/ 148856 h 3554733"/>
              <a:gd name="connsiteX30" fmla="*/ 2115879 w 2331547"/>
              <a:gd name="connsiteY30" fmla="*/ 0 h 3554733"/>
              <a:gd name="connsiteX0" fmla="*/ 2115879 w 2331547"/>
              <a:gd name="connsiteY0" fmla="*/ 0 h 3554733"/>
              <a:gd name="connsiteX1" fmla="*/ 1637414 w 2331547"/>
              <a:gd name="connsiteY1" fmla="*/ 127591 h 3554733"/>
              <a:gd name="connsiteX2" fmla="*/ 1169582 w 2331547"/>
              <a:gd name="connsiteY2" fmla="*/ 350874 h 3554733"/>
              <a:gd name="connsiteX3" fmla="*/ 786810 w 2331547"/>
              <a:gd name="connsiteY3" fmla="*/ 637953 h 3554733"/>
              <a:gd name="connsiteX4" fmla="*/ 552893 w 2331547"/>
              <a:gd name="connsiteY4" fmla="*/ 834879 h 3554733"/>
              <a:gd name="connsiteX5" fmla="*/ 318977 w 2331547"/>
              <a:gd name="connsiteY5" fmla="*/ 1116418 h 3554733"/>
              <a:gd name="connsiteX6" fmla="*/ 180754 w 2331547"/>
              <a:gd name="connsiteY6" fmla="*/ 1371600 h 3554733"/>
              <a:gd name="connsiteX7" fmla="*/ 63796 w 2331547"/>
              <a:gd name="connsiteY7" fmla="*/ 1754372 h 3554733"/>
              <a:gd name="connsiteX8" fmla="*/ 21265 w 2331547"/>
              <a:gd name="connsiteY8" fmla="*/ 1956391 h 3554733"/>
              <a:gd name="connsiteX9" fmla="*/ 0 w 2331547"/>
              <a:gd name="connsiteY9" fmla="*/ 1998921 h 3554733"/>
              <a:gd name="connsiteX10" fmla="*/ 21265 w 2331547"/>
              <a:gd name="connsiteY10" fmla="*/ 2041451 h 3554733"/>
              <a:gd name="connsiteX11" fmla="*/ 98491 w 2331547"/>
              <a:gd name="connsiteY11" fmla="*/ 2286659 h 3554733"/>
              <a:gd name="connsiteX12" fmla="*/ 259392 w 2331547"/>
              <a:gd name="connsiteY12" fmla="*/ 2527275 h 3554733"/>
              <a:gd name="connsiteX13" fmla="*/ 491691 w 2331547"/>
              <a:gd name="connsiteY13" fmla="*/ 2823159 h 3554733"/>
              <a:gd name="connsiteX14" fmla="*/ 776482 w 2331547"/>
              <a:gd name="connsiteY14" fmla="*/ 3095712 h 3554733"/>
              <a:gd name="connsiteX15" fmla="*/ 1092520 w 2331547"/>
              <a:gd name="connsiteY15" fmla="*/ 3254793 h 3554733"/>
              <a:gd name="connsiteX16" fmla="*/ 1483910 w 2331547"/>
              <a:gd name="connsiteY16" fmla="*/ 3406301 h 3554733"/>
              <a:gd name="connsiteX17" fmla="*/ 1885255 w 2331547"/>
              <a:gd name="connsiteY17" fmla="*/ 3495392 h 3554733"/>
              <a:gd name="connsiteX18" fmla="*/ 2226015 w 2331547"/>
              <a:gd name="connsiteY18" fmla="*/ 3543675 h 3554733"/>
              <a:gd name="connsiteX19" fmla="*/ 2293558 w 2331547"/>
              <a:gd name="connsiteY19" fmla="*/ 3554733 h 3554733"/>
              <a:gd name="connsiteX20" fmla="*/ 2292210 w 2331547"/>
              <a:gd name="connsiteY20" fmla="*/ 3479618 h 3554733"/>
              <a:gd name="connsiteX21" fmla="*/ 2316080 w 2331547"/>
              <a:gd name="connsiteY21" fmla="*/ 2976545 h 3554733"/>
              <a:gd name="connsiteX22" fmla="*/ 2314627 w 2331547"/>
              <a:gd name="connsiteY22" fmla="*/ 2354483 h 3554733"/>
              <a:gd name="connsiteX23" fmla="*/ 2314290 w 2331547"/>
              <a:gd name="connsiteY23" fmla="*/ 2001680 h 3554733"/>
              <a:gd name="connsiteX24" fmla="*/ 2294343 w 2331547"/>
              <a:gd name="connsiteY24" fmla="*/ 1660016 h 3554733"/>
              <a:gd name="connsiteX25" fmla="*/ 2270413 w 2331547"/>
              <a:gd name="connsiteY25" fmla="*/ 1325911 h 3554733"/>
              <a:gd name="connsiteX26" fmla="*/ 2244826 w 2331547"/>
              <a:gd name="connsiteY26" fmla="*/ 895615 h 3554733"/>
              <a:gd name="connsiteX27" fmla="*/ 2224692 w 2331547"/>
              <a:gd name="connsiteY27" fmla="*/ 590861 h 3554733"/>
              <a:gd name="connsiteX28" fmla="*/ 2176981 w 2331547"/>
              <a:gd name="connsiteY28" fmla="*/ 301738 h 3554733"/>
              <a:gd name="connsiteX29" fmla="*/ 2158410 w 2331547"/>
              <a:gd name="connsiteY29" fmla="*/ 148856 h 3554733"/>
              <a:gd name="connsiteX30" fmla="*/ 2115879 w 2331547"/>
              <a:gd name="connsiteY30" fmla="*/ 0 h 3554733"/>
              <a:gd name="connsiteX0" fmla="*/ 2115879 w 2331547"/>
              <a:gd name="connsiteY0" fmla="*/ 0 h 3554733"/>
              <a:gd name="connsiteX1" fmla="*/ 1637414 w 2331547"/>
              <a:gd name="connsiteY1" fmla="*/ 127591 h 3554733"/>
              <a:gd name="connsiteX2" fmla="*/ 1169582 w 2331547"/>
              <a:gd name="connsiteY2" fmla="*/ 350874 h 3554733"/>
              <a:gd name="connsiteX3" fmla="*/ 786810 w 2331547"/>
              <a:gd name="connsiteY3" fmla="*/ 637953 h 3554733"/>
              <a:gd name="connsiteX4" fmla="*/ 552893 w 2331547"/>
              <a:gd name="connsiteY4" fmla="*/ 834879 h 3554733"/>
              <a:gd name="connsiteX5" fmla="*/ 318977 w 2331547"/>
              <a:gd name="connsiteY5" fmla="*/ 1116418 h 3554733"/>
              <a:gd name="connsiteX6" fmla="*/ 180754 w 2331547"/>
              <a:gd name="connsiteY6" fmla="*/ 1371600 h 3554733"/>
              <a:gd name="connsiteX7" fmla="*/ 63796 w 2331547"/>
              <a:gd name="connsiteY7" fmla="*/ 1754372 h 3554733"/>
              <a:gd name="connsiteX8" fmla="*/ 21265 w 2331547"/>
              <a:gd name="connsiteY8" fmla="*/ 1956391 h 3554733"/>
              <a:gd name="connsiteX9" fmla="*/ 0 w 2331547"/>
              <a:gd name="connsiteY9" fmla="*/ 1998921 h 3554733"/>
              <a:gd name="connsiteX10" fmla="*/ 21265 w 2331547"/>
              <a:gd name="connsiteY10" fmla="*/ 2041451 h 3554733"/>
              <a:gd name="connsiteX11" fmla="*/ 98491 w 2331547"/>
              <a:gd name="connsiteY11" fmla="*/ 2286659 h 3554733"/>
              <a:gd name="connsiteX12" fmla="*/ 259392 w 2331547"/>
              <a:gd name="connsiteY12" fmla="*/ 2527275 h 3554733"/>
              <a:gd name="connsiteX13" fmla="*/ 491691 w 2331547"/>
              <a:gd name="connsiteY13" fmla="*/ 2823159 h 3554733"/>
              <a:gd name="connsiteX14" fmla="*/ 776482 w 2331547"/>
              <a:gd name="connsiteY14" fmla="*/ 3095712 h 3554733"/>
              <a:gd name="connsiteX15" fmla="*/ 1092520 w 2331547"/>
              <a:gd name="connsiteY15" fmla="*/ 3254793 h 3554733"/>
              <a:gd name="connsiteX16" fmla="*/ 1483910 w 2331547"/>
              <a:gd name="connsiteY16" fmla="*/ 3406301 h 3554733"/>
              <a:gd name="connsiteX17" fmla="*/ 1885255 w 2331547"/>
              <a:gd name="connsiteY17" fmla="*/ 3495392 h 3554733"/>
              <a:gd name="connsiteX18" fmla="*/ 2226015 w 2331547"/>
              <a:gd name="connsiteY18" fmla="*/ 3543675 h 3554733"/>
              <a:gd name="connsiteX19" fmla="*/ 2293558 w 2331547"/>
              <a:gd name="connsiteY19" fmla="*/ 3554733 h 3554733"/>
              <a:gd name="connsiteX20" fmla="*/ 2292210 w 2331547"/>
              <a:gd name="connsiteY20" fmla="*/ 3479618 h 3554733"/>
              <a:gd name="connsiteX21" fmla="*/ 2316080 w 2331547"/>
              <a:gd name="connsiteY21" fmla="*/ 2976545 h 3554733"/>
              <a:gd name="connsiteX22" fmla="*/ 2314627 w 2331547"/>
              <a:gd name="connsiteY22" fmla="*/ 2354483 h 3554733"/>
              <a:gd name="connsiteX23" fmla="*/ 2314290 w 2331547"/>
              <a:gd name="connsiteY23" fmla="*/ 2001680 h 3554733"/>
              <a:gd name="connsiteX24" fmla="*/ 2294343 w 2331547"/>
              <a:gd name="connsiteY24" fmla="*/ 1660016 h 3554733"/>
              <a:gd name="connsiteX25" fmla="*/ 2270413 w 2331547"/>
              <a:gd name="connsiteY25" fmla="*/ 1325911 h 3554733"/>
              <a:gd name="connsiteX26" fmla="*/ 2244826 w 2331547"/>
              <a:gd name="connsiteY26" fmla="*/ 895615 h 3554733"/>
              <a:gd name="connsiteX27" fmla="*/ 2210537 w 2331547"/>
              <a:gd name="connsiteY27" fmla="*/ 589321 h 3554733"/>
              <a:gd name="connsiteX28" fmla="*/ 2176981 w 2331547"/>
              <a:gd name="connsiteY28" fmla="*/ 301738 h 3554733"/>
              <a:gd name="connsiteX29" fmla="*/ 2158410 w 2331547"/>
              <a:gd name="connsiteY29" fmla="*/ 148856 h 3554733"/>
              <a:gd name="connsiteX30" fmla="*/ 2115879 w 2331547"/>
              <a:gd name="connsiteY30" fmla="*/ 0 h 3554733"/>
              <a:gd name="connsiteX0" fmla="*/ 2115879 w 2329192"/>
              <a:gd name="connsiteY0" fmla="*/ 0 h 3554733"/>
              <a:gd name="connsiteX1" fmla="*/ 1637414 w 2329192"/>
              <a:gd name="connsiteY1" fmla="*/ 127591 h 3554733"/>
              <a:gd name="connsiteX2" fmla="*/ 1169582 w 2329192"/>
              <a:gd name="connsiteY2" fmla="*/ 350874 h 3554733"/>
              <a:gd name="connsiteX3" fmla="*/ 786810 w 2329192"/>
              <a:gd name="connsiteY3" fmla="*/ 637953 h 3554733"/>
              <a:gd name="connsiteX4" fmla="*/ 552893 w 2329192"/>
              <a:gd name="connsiteY4" fmla="*/ 834879 h 3554733"/>
              <a:gd name="connsiteX5" fmla="*/ 318977 w 2329192"/>
              <a:gd name="connsiteY5" fmla="*/ 1116418 h 3554733"/>
              <a:gd name="connsiteX6" fmla="*/ 180754 w 2329192"/>
              <a:gd name="connsiteY6" fmla="*/ 1371600 h 3554733"/>
              <a:gd name="connsiteX7" fmla="*/ 63796 w 2329192"/>
              <a:gd name="connsiteY7" fmla="*/ 1754372 h 3554733"/>
              <a:gd name="connsiteX8" fmla="*/ 21265 w 2329192"/>
              <a:gd name="connsiteY8" fmla="*/ 1956391 h 3554733"/>
              <a:gd name="connsiteX9" fmla="*/ 0 w 2329192"/>
              <a:gd name="connsiteY9" fmla="*/ 1998921 h 3554733"/>
              <a:gd name="connsiteX10" fmla="*/ 21265 w 2329192"/>
              <a:gd name="connsiteY10" fmla="*/ 2041451 h 3554733"/>
              <a:gd name="connsiteX11" fmla="*/ 98491 w 2329192"/>
              <a:gd name="connsiteY11" fmla="*/ 2286659 h 3554733"/>
              <a:gd name="connsiteX12" fmla="*/ 259392 w 2329192"/>
              <a:gd name="connsiteY12" fmla="*/ 2527275 h 3554733"/>
              <a:gd name="connsiteX13" fmla="*/ 491691 w 2329192"/>
              <a:gd name="connsiteY13" fmla="*/ 2823159 h 3554733"/>
              <a:gd name="connsiteX14" fmla="*/ 776482 w 2329192"/>
              <a:gd name="connsiteY14" fmla="*/ 3095712 h 3554733"/>
              <a:gd name="connsiteX15" fmla="*/ 1092520 w 2329192"/>
              <a:gd name="connsiteY15" fmla="*/ 3254793 h 3554733"/>
              <a:gd name="connsiteX16" fmla="*/ 1483910 w 2329192"/>
              <a:gd name="connsiteY16" fmla="*/ 3406301 h 3554733"/>
              <a:gd name="connsiteX17" fmla="*/ 1885255 w 2329192"/>
              <a:gd name="connsiteY17" fmla="*/ 3495392 h 3554733"/>
              <a:gd name="connsiteX18" fmla="*/ 2226015 w 2329192"/>
              <a:gd name="connsiteY18" fmla="*/ 3543675 h 3554733"/>
              <a:gd name="connsiteX19" fmla="*/ 2293558 w 2329192"/>
              <a:gd name="connsiteY19" fmla="*/ 3554733 h 3554733"/>
              <a:gd name="connsiteX20" fmla="*/ 2292210 w 2329192"/>
              <a:gd name="connsiteY20" fmla="*/ 3479618 h 3554733"/>
              <a:gd name="connsiteX21" fmla="*/ 2316080 w 2329192"/>
              <a:gd name="connsiteY21" fmla="*/ 2976545 h 3554733"/>
              <a:gd name="connsiteX22" fmla="*/ 2314627 w 2329192"/>
              <a:gd name="connsiteY22" fmla="*/ 2354483 h 3554733"/>
              <a:gd name="connsiteX23" fmla="*/ 2304486 w 2329192"/>
              <a:gd name="connsiteY23" fmla="*/ 2007248 h 3554733"/>
              <a:gd name="connsiteX24" fmla="*/ 2294343 w 2329192"/>
              <a:gd name="connsiteY24" fmla="*/ 1660016 h 3554733"/>
              <a:gd name="connsiteX25" fmla="*/ 2270413 w 2329192"/>
              <a:gd name="connsiteY25" fmla="*/ 1325911 h 3554733"/>
              <a:gd name="connsiteX26" fmla="*/ 2244826 w 2329192"/>
              <a:gd name="connsiteY26" fmla="*/ 895615 h 3554733"/>
              <a:gd name="connsiteX27" fmla="*/ 2210537 w 2329192"/>
              <a:gd name="connsiteY27" fmla="*/ 589321 h 3554733"/>
              <a:gd name="connsiteX28" fmla="*/ 2176981 w 2329192"/>
              <a:gd name="connsiteY28" fmla="*/ 301738 h 3554733"/>
              <a:gd name="connsiteX29" fmla="*/ 2158410 w 2329192"/>
              <a:gd name="connsiteY29" fmla="*/ 148856 h 3554733"/>
              <a:gd name="connsiteX30" fmla="*/ 2115879 w 2329192"/>
              <a:gd name="connsiteY30" fmla="*/ 0 h 3554733"/>
              <a:gd name="connsiteX0" fmla="*/ 2115879 w 2317533"/>
              <a:gd name="connsiteY0" fmla="*/ 0 h 3554733"/>
              <a:gd name="connsiteX1" fmla="*/ 1637414 w 2317533"/>
              <a:gd name="connsiteY1" fmla="*/ 127591 h 3554733"/>
              <a:gd name="connsiteX2" fmla="*/ 1169582 w 2317533"/>
              <a:gd name="connsiteY2" fmla="*/ 350874 h 3554733"/>
              <a:gd name="connsiteX3" fmla="*/ 786810 w 2317533"/>
              <a:gd name="connsiteY3" fmla="*/ 637953 h 3554733"/>
              <a:gd name="connsiteX4" fmla="*/ 552893 w 2317533"/>
              <a:gd name="connsiteY4" fmla="*/ 834879 h 3554733"/>
              <a:gd name="connsiteX5" fmla="*/ 318977 w 2317533"/>
              <a:gd name="connsiteY5" fmla="*/ 1116418 h 3554733"/>
              <a:gd name="connsiteX6" fmla="*/ 180754 w 2317533"/>
              <a:gd name="connsiteY6" fmla="*/ 1371600 h 3554733"/>
              <a:gd name="connsiteX7" fmla="*/ 63796 w 2317533"/>
              <a:gd name="connsiteY7" fmla="*/ 1754372 h 3554733"/>
              <a:gd name="connsiteX8" fmla="*/ 21265 w 2317533"/>
              <a:gd name="connsiteY8" fmla="*/ 1956391 h 3554733"/>
              <a:gd name="connsiteX9" fmla="*/ 0 w 2317533"/>
              <a:gd name="connsiteY9" fmla="*/ 1998921 h 3554733"/>
              <a:gd name="connsiteX10" fmla="*/ 21265 w 2317533"/>
              <a:gd name="connsiteY10" fmla="*/ 2041451 h 3554733"/>
              <a:gd name="connsiteX11" fmla="*/ 98491 w 2317533"/>
              <a:gd name="connsiteY11" fmla="*/ 2286659 h 3554733"/>
              <a:gd name="connsiteX12" fmla="*/ 259392 w 2317533"/>
              <a:gd name="connsiteY12" fmla="*/ 2527275 h 3554733"/>
              <a:gd name="connsiteX13" fmla="*/ 491691 w 2317533"/>
              <a:gd name="connsiteY13" fmla="*/ 2823159 h 3554733"/>
              <a:gd name="connsiteX14" fmla="*/ 776482 w 2317533"/>
              <a:gd name="connsiteY14" fmla="*/ 3095712 h 3554733"/>
              <a:gd name="connsiteX15" fmla="*/ 1092520 w 2317533"/>
              <a:gd name="connsiteY15" fmla="*/ 3254793 h 3554733"/>
              <a:gd name="connsiteX16" fmla="*/ 1483910 w 2317533"/>
              <a:gd name="connsiteY16" fmla="*/ 3406301 h 3554733"/>
              <a:gd name="connsiteX17" fmla="*/ 1885255 w 2317533"/>
              <a:gd name="connsiteY17" fmla="*/ 3495392 h 3554733"/>
              <a:gd name="connsiteX18" fmla="*/ 2226015 w 2317533"/>
              <a:gd name="connsiteY18" fmla="*/ 3543675 h 3554733"/>
              <a:gd name="connsiteX19" fmla="*/ 2293558 w 2317533"/>
              <a:gd name="connsiteY19" fmla="*/ 3554733 h 3554733"/>
              <a:gd name="connsiteX20" fmla="*/ 2292210 w 2317533"/>
              <a:gd name="connsiteY20" fmla="*/ 3479618 h 3554733"/>
              <a:gd name="connsiteX21" fmla="*/ 2316080 w 2317533"/>
              <a:gd name="connsiteY21" fmla="*/ 2976545 h 3554733"/>
              <a:gd name="connsiteX22" fmla="*/ 2299737 w 2317533"/>
              <a:gd name="connsiteY22" fmla="*/ 2366132 h 3554733"/>
              <a:gd name="connsiteX23" fmla="*/ 2304486 w 2317533"/>
              <a:gd name="connsiteY23" fmla="*/ 2007248 h 3554733"/>
              <a:gd name="connsiteX24" fmla="*/ 2294343 w 2317533"/>
              <a:gd name="connsiteY24" fmla="*/ 1660016 h 3554733"/>
              <a:gd name="connsiteX25" fmla="*/ 2270413 w 2317533"/>
              <a:gd name="connsiteY25" fmla="*/ 1325911 h 3554733"/>
              <a:gd name="connsiteX26" fmla="*/ 2244826 w 2317533"/>
              <a:gd name="connsiteY26" fmla="*/ 895615 h 3554733"/>
              <a:gd name="connsiteX27" fmla="*/ 2210537 w 2317533"/>
              <a:gd name="connsiteY27" fmla="*/ 589321 h 3554733"/>
              <a:gd name="connsiteX28" fmla="*/ 2176981 w 2317533"/>
              <a:gd name="connsiteY28" fmla="*/ 301738 h 3554733"/>
              <a:gd name="connsiteX29" fmla="*/ 2158410 w 2317533"/>
              <a:gd name="connsiteY29" fmla="*/ 148856 h 3554733"/>
              <a:gd name="connsiteX30" fmla="*/ 2115879 w 2317533"/>
              <a:gd name="connsiteY30" fmla="*/ 0 h 3554733"/>
              <a:gd name="connsiteX0" fmla="*/ 2115879 w 2317917"/>
              <a:gd name="connsiteY0" fmla="*/ 0 h 3554733"/>
              <a:gd name="connsiteX1" fmla="*/ 1637414 w 2317917"/>
              <a:gd name="connsiteY1" fmla="*/ 127591 h 3554733"/>
              <a:gd name="connsiteX2" fmla="*/ 1169582 w 2317917"/>
              <a:gd name="connsiteY2" fmla="*/ 350874 h 3554733"/>
              <a:gd name="connsiteX3" fmla="*/ 786810 w 2317917"/>
              <a:gd name="connsiteY3" fmla="*/ 637953 h 3554733"/>
              <a:gd name="connsiteX4" fmla="*/ 552893 w 2317917"/>
              <a:gd name="connsiteY4" fmla="*/ 834879 h 3554733"/>
              <a:gd name="connsiteX5" fmla="*/ 318977 w 2317917"/>
              <a:gd name="connsiteY5" fmla="*/ 1116418 h 3554733"/>
              <a:gd name="connsiteX6" fmla="*/ 180754 w 2317917"/>
              <a:gd name="connsiteY6" fmla="*/ 1371600 h 3554733"/>
              <a:gd name="connsiteX7" fmla="*/ 63796 w 2317917"/>
              <a:gd name="connsiteY7" fmla="*/ 1754372 h 3554733"/>
              <a:gd name="connsiteX8" fmla="*/ 21265 w 2317917"/>
              <a:gd name="connsiteY8" fmla="*/ 1956391 h 3554733"/>
              <a:gd name="connsiteX9" fmla="*/ 0 w 2317917"/>
              <a:gd name="connsiteY9" fmla="*/ 1998921 h 3554733"/>
              <a:gd name="connsiteX10" fmla="*/ 21265 w 2317917"/>
              <a:gd name="connsiteY10" fmla="*/ 2041451 h 3554733"/>
              <a:gd name="connsiteX11" fmla="*/ 98491 w 2317917"/>
              <a:gd name="connsiteY11" fmla="*/ 2286659 h 3554733"/>
              <a:gd name="connsiteX12" fmla="*/ 259392 w 2317917"/>
              <a:gd name="connsiteY12" fmla="*/ 2527275 h 3554733"/>
              <a:gd name="connsiteX13" fmla="*/ 491691 w 2317917"/>
              <a:gd name="connsiteY13" fmla="*/ 2823159 h 3554733"/>
              <a:gd name="connsiteX14" fmla="*/ 776482 w 2317917"/>
              <a:gd name="connsiteY14" fmla="*/ 3095712 h 3554733"/>
              <a:gd name="connsiteX15" fmla="*/ 1092520 w 2317917"/>
              <a:gd name="connsiteY15" fmla="*/ 3254793 h 3554733"/>
              <a:gd name="connsiteX16" fmla="*/ 1483910 w 2317917"/>
              <a:gd name="connsiteY16" fmla="*/ 3406301 h 3554733"/>
              <a:gd name="connsiteX17" fmla="*/ 1885255 w 2317917"/>
              <a:gd name="connsiteY17" fmla="*/ 3495392 h 3554733"/>
              <a:gd name="connsiteX18" fmla="*/ 2226015 w 2317917"/>
              <a:gd name="connsiteY18" fmla="*/ 3543675 h 3554733"/>
              <a:gd name="connsiteX19" fmla="*/ 2293558 w 2317917"/>
              <a:gd name="connsiteY19" fmla="*/ 3554733 h 3554733"/>
              <a:gd name="connsiteX20" fmla="*/ 2292210 w 2317917"/>
              <a:gd name="connsiteY20" fmla="*/ 3479618 h 3554733"/>
              <a:gd name="connsiteX21" fmla="*/ 2317917 w 2317917"/>
              <a:gd name="connsiteY21" fmla="*/ 2943572 h 3554733"/>
              <a:gd name="connsiteX22" fmla="*/ 2299737 w 2317917"/>
              <a:gd name="connsiteY22" fmla="*/ 2366132 h 3554733"/>
              <a:gd name="connsiteX23" fmla="*/ 2304486 w 2317917"/>
              <a:gd name="connsiteY23" fmla="*/ 2007248 h 3554733"/>
              <a:gd name="connsiteX24" fmla="*/ 2294343 w 2317917"/>
              <a:gd name="connsiteY24" fmla="*/ 1660016 h 3554733"/>
              <a:gd name="connsiteX25" fmla="*/ 2270413 w 2317917"/>
              <a:gd name="connsiteY25" fmla="*/ 1325911 h 3554733"/>
              <a:gd name="connsiteX26" fmla="*/ 2244826 w 2317917"/>
              <a:gd name="connsiteY26" fmla="*/ 895615 h 3554733"/>
              <a:gd name="connsiteX27" fmla="*/ 2210537 w 2317917"/>
              <a:gd name="connsiteY27" fmla="*/ 589321 h 3554733"/>
              <a:gd name="connsiteX28" fmla="*/ 2176981 w 2317917"/>
              <a:gd name="connsiteY28" fmla="*/ 301738 h 3554733"/>
              <a:gd name="connsiteX29" fmla="*/ 2158410 w 2317917"/>
              <a:gd name="connsiteY29" fmla="*/ 148856 h 3554733"/>
              <a:gd name="connsiteX30" fmla="*/ 2115879 w 2317917"/>
              <a:gd name="connsiteY30" fmla="*/ 0 h 3554733"/>
              <a:gd name="connsiteX0" fmla="*/ 2115879 w 2317917"/>
              <a:gd name="connsiteY0" fmla="*/ 0 h 3554733"/>
              <a:gd name="connsiteX1" fmla="*/ 1637414 w 2317917"/>
              <a:gd name="connsiteY1" fmla="*/ 127591 h 3554733"/>
              <a:gd name="connsiteX2" fmla="*/ 1169582 w 2317917"/>
              <a:gd name="connsiteY2" fmla="*/ 350874 h 3554733"/>
              <a:gd name="connsiteX3" fmla="*/ 786810 w 2317917"/>
              <a:gd name="connsiteY3" fmla="*/ 637953 h 3554733"/>
              <a:gd name="connsiteX4" fmla="*/ 552893 w 2317917"/>
              <a:gd name="connsiteY4" fmla="*/ 834879 h 3554733"/>
              <a:gd name="connsiteX5" fmla="*/ 318977 w 2317917"/>
              <a:gd name="connsiteY5" fmla="*/ 1116418 h 3554733"/>
              <a:gd name="connsiteX6" fmla="*/ 180754 w 2317917"/>
              <a:gd name="connsiteY6" fmla="*/ 1371600 h 3554733"/>
              <a:gd name="connsiteX7" fmla="*/ 63796 w 2317917"/>
              <a:gd name="connsiteY7" fmla="*/ 1754372 h 3554733"/>
              <a:gd name="connsiteX8" fmla="*/ 21265 w 2317917"/>
              <a:gd name="connsiteY8" fmla="*/ 1956391 h 3554733"/>
              <a:gd name="connsiteX9" fmla="*/ 0 w 2317917"/>
              <a:gd name="connsiteY9" fmla="*/ 1998921 h 3554733"/>
              <a:gd name="connsiteX10" fmla="*/ 21265 w 2317917"/>
              <a:gd name="connsiteY10" fmla="*/ 2041451 h 3554733"/>
              <a:gd name="connsiteX11" fmla="*/ 98491 w 2317917"/>
              <a:gd name="connsiteY11" fmla="*/ 2286659 h 3554733"/>
              <a:gd name="connsiteX12" fmla="*/ 259392 w 2317917"/>
              <a:gd name="connsiteY12" fmla="*/ 2527275 h 3554733"/>
              <a:gd name="connsiteX13" fmla="*/ 491691 w 2317917"/>
              <a:gd name="connsiteY13" fmla="*/ 2823159 h 3554733"/>
              <a:gd name="connsiteX14" fmla="*/ 776482 w 2317917"/>
              <a:gd name="connsiteY14" fmla="*/ 3095712 h 3554733"/>
              <a:gd name="connsiteX15" fmla="*/ 1092520 w 2317917"/>
              <a:gd name="connsiteY15" fmla="*/ 3254793 h 3554733"/>
              <a:gd name="connsiteX16" fmla="*/ 1483910 w 2317917"/>
              <a:gd name="connsiteY16" fmla="*/ 3406301 h 3554733"/>
              <a:gd name="connsiteX17" fmla="*/ 1885255 w 2317917"/>
              <a:gd name="connsiteY17" fmla="*/ 3495392 h 3554733"/>
              <a:gd name="connsiteX18" fmla="*/ 2226015 w 2317917"/>
              <a:gd name="connsiteY18" fmla="*/ 3543675 h 3554733"/>
              <a:gd name="connsiteX19" fmla="*/ 2293558 w 2317917"/>
              <a:gd name="connsiteY19" fmla="*/ 3554733 h 3554733"/>
              <a:gd name="connsiteX20" fmla="*/ 2292210 w 2317917"/>
              <a:gd name="connsiteY20" fmla="*/ 3479618 h 3554733"/>
              <a:gd name="connsiteX21" fmla="*/ 2317917 w 2317917"/>
              <a:gd name="connsiteY21" fmla="*/ 2943572 h 3554733"/>
              <a:gd name="connsiteX22" fmla="*/ 2299737 w 2317917"/>
              <a:gd name="connsiteY22" fmla="*/ 2366132 h 3554733"/>
              <a:gd name="connsiteX23" fmla="*/ 2304485 w 2317917"/>
              <a:gd name="connsiteY23" fmla="*/ 2007249 h 3554733"/>
              <a:gd name="connsiteX24" fmla="*/ 2294343 w 2317917"/>
              <a:gd name="connsiteY24" fmla="*/ 1660016 h 3554733"/>
              <a:gd name="connsiteX25" fmla="*/ 2270413 w 2317917"/>
              <a:gd name="connsiteY25" fmla="*/ 1325911 h 3554733"/>
              <a:gd name="connsiteX26" fmla="*/ 2244826 w 2317917"/>
              <a:gd name="connsiteY26" fmla="*/ 895615 h 3554733"/>
              <a:gd name="connsiteX27" fmla="*/ 2210537 w 2317917"/>
              <a:gd name="connsiteY27" fmla="*/ 589321 h 3554733"/>
              <a:gd name="connsiteX28" fmla="*/ 2176981 w 2317917"/>
              <a:gd name="connsiteY28" fmla="*/ 301738 h 3554733"/>
              <a:gd name="connsiteX29" fmla="*/ 2158410 w 2317917"/>
              <a:gd name="connsiteY29" fmla="*/ 148856 h 3554733"/>
              <a:gd name="connsiteX30" fmla="*/ 2115879 w 2317917"/>
              <a:gd name="connsiteY30" fmla="*/ 0 h 3554733"/>
              <a:gd name="connsiteX0" fmla="*/ 2115879 w 2317917"/>
              <a:gd name="connsiteY0" fmla="*/ 0 h 3554733"/>
              <a:gd name="connsiteX1" fmla="*/ 1637414 w 2317917"/>
              <a:gd name="connsiteY1" fmla="*/ 127591 h 3554733"/>
              <a:gd name="connsiteX2" fmla="*/ 1169582 w 2317917"/>
              <a:gd name="connsiteY2" fmla="*/ 350874 h 3554733"/>
              <a:gd name="connsiteX3" fmla="*/ 786810 w 2317917"/>
              <a:gd name="connsiteY3" fmla="*/ 637953 h 3554733"/>
              <a:gd name="connsiteX4" fmla="*/ 552893 w 2317917"/>
              <a:gd name="connsiteY4" fmla="*/ 834879 h 3554733"/>
              <a:gd name="connsiteX5" fmla="*/ 318977 w 2317917"/>
              <a:gd name="connsiteY5" fmla="*/ 1116418 h 3554733"/>
              <a:gd name="connsiteX6" fmla="*/ 180754 w 2317917"/>
              <a:gd name="connsiteY6" fmla="*/ 1371600 h 3554733"/>
              <a:gd name="connsiteX7" fmla="*/ 63796 w 2317917"/>
              <a:gd name="connsiteY7" fmla="*/ 1754372 h 3554733"/>
              <a:gd name="connsiteX8" fmla="*/ 21265 w 2317917"/>
              <a:gd name="connsiteY8" fmla="*/ 1956391 h 3554733"/>
              <a:gd name="connsiteX9" fmla="*/ 0 w 2317917"/>
              <a:gd name="connsiteY9" fmla="*/ 1998921 h 3554733"/>
              <a:gd name="connsiteX10" fmla="*/ 21265 w 2317917"/>
              <a:gd name="connsiteY10" fmla="*/ 2041451 h 3554733"/>
              <a:gd name="connsiteX11" fmla="*/ 98491 w 2317917"/>
              <a:gd name="connsiteY11" fmla="*/ 2286659 h 3554733"/>
              <a:gd name="connsiteX12" fmla="*/ 259392 w 2317917"/>
              <a:gd name="connsiteY12" fmla="*/ 2527275 h 3554733"/>
              <a:gd name="connsiteX13" fmla="*/ 491691 w 2317917"/>
              <a:gd name="connsiteY13" fmla="*/ 2823159 h 3554733"/>
              <a:gd name="connsiteX14" fmla="*/ 776482 w 2317917"/>
              <a:gd name="connsiteY14" fmla="*/ 3095712 h 3554733"/>
              <a:gd name="connsiteX15" fmla="*/ 1092520 w 2317917"/>
              <a:gd name="connsiteY15" fmla="*/ 3254793 h 3554733"/>
              <a:gd name="connsiteX16" fmla="*/ 1483910 w 2317917"/>
              <a:gd name="connsiteY16" fmla="*/ 3406301 h 3554733"/>
              <a:gd name="connsiteX17" fmla="*/ 1885255 w 2317917"/>
              <a:gd name="connsiteY17" fmla="*/ 3495392 h 3554733"/>
              <a:gd name="connsiteX18" fmla="*/ 2226015 w 2317917"/>
              <a:gd name="connsiteY18" fmla="*/ 3543675 h 3554733"/>
              <a:gd name="connsiteX19" fmla="*/ 2293558 w 2317917"/>
              <a:gd name="connsiteY19" fmla="*/ 3554733 h 3554733"/>
              <a:gd name="connsiteX20" fmla="*/ 2292210 w 2317917"/>
              <a:gd name="connsiteY20" fmla="*/ 3479618 h 3554733"/>
              <a:gd name="connsiteX21" fmla="*/ 2317917 w 2317917"/>
              <a:gd name="connsiteY21" fmla="*/ 2943572 h 3554733"/>
              <a:gd name="connsiteX22" fmla="*/ 2299737 w 2317917"/>
              <a:gd name="connsiteY22" fmla="*/ 2366132 h 3554733"/>
              <a:gd name="connsiteX23" fmla="*/ 2304485 w 2317917"/>
              <a:gd name="connsiteY23" fmla="*/ 2007249 h 3554733"/>
              <a:gd name="connsiteX24" fmla="*/ 2294343 w 2317917"/>
              <a:gd name="connsiteY24" fmla="*/ 1660016 h 3554733"/>
              <a:gd name="connsiteX25" fmla="*/ 2270413 w 2317917"/>
              <a:gd name="connsiteY25" fmla="*/ 1325911 h 3554733"/>
              <a:gd name="connsiteX26" fmla="*/ 2244826 w 2317917"/>
              <a:gd name="connsiteY26" fmla="*/ 895615 h 3554733"/>
              <a:gd name="connsiteX27" fmla="*/ 2210537 w 2317917"/>
              <a:gd name="connsiteY27" fmla="*/ 589321 h 3554733"/>
              <a:gd name="connsiteX28" fmla="*/ 2176981 w 2317917"/>
              <a:gd name="connsiteY28" fmla="*/ 301738 h 3554733"/>
              <a:gd name="connsiteX29" fmla="*/ 2158410 w 2317917"/>
              <a:gd name="connsiteY29" fmla="*/ 148856 h 3554733"/>
              <a:gd name="connsiteX30" fmla="*/ 2115879 w 2317917"/>
              <a:gd name="connsiteY30" fmla="*/ 0 h 3554733"/>
              <a:gd name="connsiteX0" fmla="*/ 2115879 w 2317917"/>
              <a:gd name="connsiteY0" fmla="*/ 0 h 3554733"/>
              <a:gd name="connsiteX1" fmla="*/ 1637414 w 2317917"/>
              <a:gd name="connsiteY1" fmla="*/ 127591 h 3554733"/>
              <a:gd name="connsiteX2" fmla="*/ 1169582 w 2317917"/>
              <a:gd name="connsiteY2" fmla="*/ 350874 h 3554733"/>
              <a:gd name="connsiteX3" fmla="*/ 786810 w 2317917"/>
              <a:gd name="connsiteY3" fmla="*/ 637953 h 3554733"/>
              <a:gd name="connsiteX4" fmla="*/ 552893 w 2317917"/>
              <a:gd name="connsiteY4" fmla="*/ 834879 h 3554733"/>
              <a:gd name="connsiteX5" fmla="*/ 318977 w 2317917"/>
              <a:gd name="connsiteY5" fmla="*/ 1116418 h 3554733"/>
              <a:gd name="connsiteX6" fmla="*/ 180754 w 2317917"/>
              <a:gd name="connsiteY6" fmla="*/ 1371600 h 3554733"/>
              <a:gd name="connsiteX7" fmla="*/ 63796 w 2317917"/>
              <a:gd name="connsiteY7" fmla="*/ 1754372 h 3554733"/>
              <a:gd name="connsiteX8" fmla="*/ 21265 w 2317917"/>
              <a:gd name="connsiteY8" fmla="*/ 1956391 h 3554733"/>
              <a:gd name="connsiteX9" fmla="*/ 0 w 2317917"/>
              <a:gd name="connsiteY9" fmla="*/ 1998921 h 3554733"/>
              <a:gd name="connsiteX10" fmla="*/ 21265 w 2317917"/>
              <a:gd name="connsiteY10" fmla="*/ 2041451 h 3554733"/>
              <a:gd name="connsiteX11" fmla="*/ 98491 w 2317917"/>
              <a:gd name="connsiteY11" fmla="*/ 2286659 h 3554733"/>
              <a:gd name="connsiteX12" fmla="*/ 259392 w 2317917"/>
              <a:gd name="connsiteY12" fmla="*/ 2527275 h 3554733"/>
              <a:gd name="connsiteX13" fmla="*/ 491691 w 2317917"/>
              <a:gd name="connsiteY13" fmla="*/ 2823159 h 3554733"/>
              <a:gd name="connsiteX14" fmla="*/ 776482 w 2317917"/>
              <a:gd name="connsiteY14" fmla="*/ 3095712 h 3554733"/>
              <a:gd name="connsiteX15" fmla="*/ 1092520 w 2317917"/>
              <a:gd name="connsiteY15" fmla="*/ 3254793 h 3554733"/>
              <a:gd name="connsiteX16" fmla="*/ 1483910 w 2317917"/>
              <a:gd name="connsiteY16" fmla="*/ 3406301 h 3554733"/>
              <a:gd name="connsiteX17" fmla="*/ 1885255 w 2317917"/>
              <a:gd name="connsiteY17" fmla="*/ 3495392 h 3554733"/>
              <a:gd name="connsiteX18" fmla="*/ 2226015 w 2317917"/>
              <a:gd name="connsiteY18" fmla="*/ 3543675 h 3554733"/>
              <a:gd name="connsiteX19" fmla="*/ 2293558 w 2317917"/>
              <a:gd name="connsiteY19" fmla="*/ 3554733 h 3554733"/>
              <a:gd name="connsiteX20" fmla="*/ 2292210 w 2317917"/>
              <a:gd name="connsiteY20" fmla="*/ 3479618 h 3554733"/>
              <a:gd name="connsiteX21" fmla="*/ 2317917 w 2317917"/>
              <a:gd name="connsiteY21" fmla="*/ 2943572 h 3554733"/>
              <a:gd name="connsiteX22" fmla="*/ 2304456 w 2317917"/>
              <a:gd name="connsiteY22" fmla="*/ 2366645 h 3554733"/>
              <a:gd name="connsiteX23" fmla="*/ 2304485 w 2317917"/>
              <a:gd name="connsiteY23" fmla="*/ 2007249 h 3554733"/>
              <a:gd name="connsiteX24" fmla="*/ 2294343 w 2317917"/>
              <a:gd name="connsiteY24" fmla="*/ 1660016 h 3554733"/>
              <a:gd name="connsiteX25" fmla="*/ 2270413 w 2317917"/>
              <a:gd name="connsiteY25" fmla="*/ 1325911 h 3554733"/>
              <a:gd name="connsiteX26" fmla="*/ 2244826 w 2317917"/>
              <a:gd name="connsiteY26" fmla="*/ 895615 h 3554733"/>
              <a:gd name="connsiteX27" fmla="*/ 2210537 w 2317917"/>
              <a:gd name="connsiteY27" fmla="*/ 589321 h 3554733"/>
              <a:gd name="connsiteX28" fmla="*/ 2176981 w 2317917"/>
              <a:gd name="connsiteY28" fmla="*/ 301738 h 3554733"/>
              <a:gd name="connsiteX29" fmla="*/ 2158410 w 2317917"/>
              <a:gd name="connsiteY29" fmla="*/ 148856 h 3554733"/>
              <a:gd name="connsiteX30" fmla="*/ 2115879 w 2317917"/>
              <a:gd name="connsiteY30" fmla="*/ 0 h 3554733"/>
              <a:gd name="connsiteX0" fmla="*/ 2115879 w 2317917"/>
              <a:gd name="connsiteY0" fmla="*/ 0 h 3554733"/>
              <a:gd name="connsiteX1" fmla="*/ 1637414 w 2317917"/>
              <a:gd name="connsiteY1" fmla="*/ 127591 h 3554733"/>
              <a:gd name="connsiteX2" fmla="*/ 1169582 w 2317917"/>
              <a:gd name="connsiteY2" fmla="*/ 350874 h 3554733"/>
              <a:gd name="connsiteX3" fmla="*/ 786810 w 2317917"/>
              <a:gd name="connsiteY3" fmla="*/ 637953 h 3554733"/>
              <a:gd name="connsiteX4" fmla="*/ 552893 w 2317917"/>
              <a:gd name="connsiteY4" fmla="*/ 834879 h 3554733"/>
              <a:gd name="connsiteX5" fmla="*/ 318977 w 2317917"/>
              <a:gd name="connsiteY5" fmla="*/ 1116418 h 3554733"/>
              <a:gd name="connsiteX6" fmla="*/ 180754 w 2317917"/>
              <a:gd name="connsiteY6" fmla="*/ 1371600 h 3554733"/>
              <a:gd name="connsiteX7" fmla="*/ 63796 w 2317917"/>
              <a:gd name="connsiteY7" fmla="*/ 1754372 h 3554733"/>
              <a:gd name="connsiteX8" fmla="*/ 21265 w 2317917"/>
              <a:gd name="connsiteY8" fmla="*/ 1956391 h 3554733"/>
              <a:gd name="connsiteX9" fmla="*/ 0 w 2317917"/>
              <a:gd name="connsiteY9" fmla="*/ 1998921 h 3554733"/>
              <a:gd name="connsiteX10" fmla="*/ 21265 w 2317917"/>
              <a:gd name="connsiteY10" fmla="*/ 2041451 h 3554733"/>
              <a:gd name="connsiteX11" fmla="*/ 98491 w 2317917"/>
              <a:gd name="connsiteY11" fmla="*/ 2286659 h 3554733"/>
              <a:gd name="connsiteX12" fmla="*/ 259392 w 2317917"/>
              <a:gd name="connsiteY12" fmla="*/ 2527275 h 3554733"/>
              <a:gd name="connsiteX13" fmla="*/ 491691 w 2317917"/>
              <a:gd name="connsiteY13" fmla="*/ 2823159 h 3554733"/>
              <a:gd name="connsiteX14" fmla="*/ 776482 w 2317917"/>
              <a:gd name="connsiteY14" fmla="*/ 3095712 h 3554733"/>
              <a:gd name="connsiteX15" fmla="*/ 1092520 w 2317917"/>
              <a:gd name="connsiteY15" fmla="*/ 3254793 h 3554733"/>
              <a:gd name="connsiteX16" fmla="*/ 1483910 w 2317917"/>
              <a:gd name="connsiteY16" fmla="*/ 3406301 h 3554733"/>
              <a:gd name="connsiteX17" fmla="*/ 1885255 w 2317917"/>
              <a:gd name="connsiteY17" fmla="*/ 3495392 h 3554733"/>
              <a:gd name="connsiteX18" fmla="*/ 2226015 w 2317917"/>
              <a:gd name="connsiteY18" fmla="*/ 3543675 h 3554733"/>
              <a:gd name="connsiteX19" fmla="*/ 2293558 w 2317917"/>
              <a:gd name="connsiteY19" fmla="*/ 3554733 h 3554733"/>
              <a:gd name="connsiteX20" fmla="*/ 2292210 w 2317917"/>
              <a:gd name="connsiteY20" fmla="*/ 3479618 h 3554733"/>
              <a:gd name="connsiteX21" fmla="*/ 2317917 w 2317917"/>
              <a:gd name="connsiteY21" fmla="*/ 2943572 h 3554733"/>
              <a:gd name="connsiteX22" fmla="*/ 2304456 w 2317917"/>
              <a:gd name="connsiteY22" fmla="*/ 2366645 h 3554733"/>
              <a:gd name="connsiteX23" fmla="*/ 2304485 w 2317917"/>
              <a:gd name="connsiteY23" fmla="*/ 2007249 h 3554733"/>
              <a:gd name="connsiteX24" fmla="*/ 2294343 w 2317917"/>
              <a:gd name="connsiteY24" fmla="*/ 1660016 h 3554733"/>
              <a:gd name="connsiteX25" fmla="*/ 2270413 w 2317917"/>
              <a:gd name="connsiteY25" fmla="*/ 1325911 h 3554733"/>
              <a:gd name="connsiteX26" fmla="*/ 2254630 w 2317917"/>
              <a:gd name="connsiteY26" fmla="*/ 890046 h 3554733"/>
              <a:gd name="connsiteX27" fmla="*/ 2210537 w 2317917"/>
              <a:gd name="connsiteY27" fmla="*/ 589321 h 3554733"/>
              <a:gd name="connsiteX28" fmla="*/ 2176981 w 2317917"/>
              <a:gd name="connsiteY28" fmla="*/ 301738 h 3554733"/>
              <a:gd name="connsiteX29" fmla="*/ 2158410 w 2317917"/>
              <a:gd name="connsiteY29" fmla="*/ 148856 h 3554733"/>
              <a:gd name="connsiteX30" fmla="*/ 2115879 w 2317917"/>
              <a:gd name="connsiteY30" fmla="*/ 0 h 3554733"/>
              <a:gd name="connsiteX0" fmla="*/ 2115879 w 2317917"/>
              <a:gd name="connsiteY0" fmla="*/ 0 h 3554733"/>
              <a:gd name="connsiteX1" fmla="*/ 1637414 w 2317917"/>
              <a:gd name="connsiteY1" fmla="*/ 127591 h 3554733"/>
              <a:gd name="connsiteX2" fmla="*/ 1169582 w 2317917"/>
              <a:gd name="connsiteY2" fmla="*/ 350874 h 3554733"/>
              <a:gd name="connsiteX3" fmla="*/ 786810 w 2317917"/>
              <a:gd name="connsiteY3" fmla="*/ 637953 h 3554733"/>
              <a:gd name="connsiteX4" fmla="*/ 552893 w 2317917"/>
              <a:gd name="connsiteY4" fmla="*/ 834879 h 3554733"/>
              <a:gd name="connsiteX5" fmla="*/ 318977 w 2317917"/>
              <a:gd name="connsiteY5" fmla="*/ 1116418 h 3554733"/>
              <a:gd name="connsiteX6" fmla="*/ 180754 w 2317917"/>
              <a:gd name="connsiteY6" fmla="*/ 1371600 h 3554733"/>
              <a:gd name="connsiteX7" fmla="*/ 63796 w 2317917"/>
              <a:gd name="connsiteY7" fmla="*/ 1754372 h 3554733"/>
              <a:gd name="connsiteX8" fmla="*/ 21265 w 2317917"/>
              <a:gd name="connsiteY8" fmla="*/ 1956391 h 3554733"/>
              <a:gd name="connsiteX9" fmla="*/ 0 w 2317917"/>
              <a:gd name="connsiteY9" fmla="*/ 1998921 h 3554733"/>
              <a:gd name="connsiteX10" fmla="*/ 21265 w 2317917"/>
              <a:gd name="connsiteY10" fmla="*/ 2041451 h 3554733"/>
              <a:gd name="connsiteX11" fmla="*/ 98491 w 2317917"/>
              <a:gd name="connsiteY11" fmla="*/ 2286659 h 3554733"/>
              <a:gd name="connsiteX12" fmla="*/ 259392 w 2317917"/>
              <a:gd name="connsiteY12" fmla="*/ 2527275 h 3554733"/>
              <a:gd name="connsiteX13" fmla="*/ 491691 w 2317917"/>
              <a:gd name="connsiteY13" fmla="*/ 2823159 h 3554733"/>
              <a:gd name="connsiteX14" fmla="*/ 776482 w 2317917"/>
              <a:gd name="connsiteY14" fmla="*/ 3095712 h 3554733"/>
              <a:gd name="connsiteX15" fmla="*/ 1092520 w 2317917"/>
              <a:gd name="connsiteY15" fmla="*/ 3254793 h 3554733"/>
              <a:gd name="connsiteX16" fmla="*/ 1483910 w 2317917"/>
              <a:gd name="connsiteY16" fmla="*/ 3406301 h 3554733"/>
              <a:gd name="connsiteX17" fmla="*/ 1885255 w 2317917"/>
              <a:gd name="connsiteY17" fmla="*/ 3495392 h 3554733"/>
              <a:gd name="connsiteX18" fmla="*/ 2226015 w 2317917"/>
              <a:gd name="connsiteY18" fmla="*/ 3543675 h 3554733"/>
              <a:gd name="connsiteX19" fmla="*/ 2293558 w 2317917"/>
              <a:gd name="connsiteY19" fmla="*/ 3554733 h 3554733"/>
              <a:gd name="connsiteX20" fmla="*/ 2292210 w 2317917"/>
              <a:gd name="connsiteY20" fmla="*/ 3479618 h 3554733"/>
              <a:gd name="connsiteX21" fmla="*/ 2317917 w 2317917"/>
              <a:gd name="connsiteY21" fmla="*/ 2943572 h 3554733"/>
              <a:gd name="connsiteX22" fmla="*/ 2304456 w 2317917"/>
              <a:gd name="connsiteY22" fmla="*/ 2366645 h 3554733"/>
              <a:gd name="connsiteX23" fmla="*/ 2304485 w 2317917"/>
              <a:gd name="connsiteY23" fmla="*/ 2007249 h 3554733"/>
              <a:gd name="connsiteX24" fmla="*/ 2294343 w 2317917"/>
              <a:gd name="connsiteY24" fmla="*/ 1660016 h 3554733"/>
              <a:gd name="connsiteX25" fmla="*/ 2270413 w 2317917"/>
              <a:gd name="connsiteY25" fmla="*/ 1325911 h 3554733"/>
              <a:gd name="connsiteX26" fmla="*/ 2254630 w 2317917"/>
              <a:gd name="connsiteY26" fmla="*/ 890046 h 3554733"/>
              <a:gd name="connsiteX27" fmla="*/ 2221076 w 2317917"/>
              <a:gd name="connsiteY27" fmla="*/ 570562 h 3554733"/>
              <a:gd name="connsiteX28" fmla="*/ 2176981 w 2317917"/>
              <a:gd name="connsiteY28" fmla="*/ 301738 h 3554733"/>
              <a:gd name="connsiteX29" fmla="*/ 2158410 w 2317917"/>
              <a:gd name="connsiteY29" fmla="*/ 148856 h 3554733"/>
              <a:gd name="connsiteX30" fmla="*/ 2115879 w 2317917"/>
              <a:gd name="connsiteY30" fmla="*/ 0 h 3554733"/>
              <a:gd name="connsiteX0" fmla="*/ 2115879 w 2317917"/>
              <a:gd name="connsiteY0" fmla="*/ 0 h 3554733"/>
              <a:gd name="connsiteX1" fmla="*/ 1637414 w 2317917"/>
              <a:gd name="connsiteY1" fmla="*/ 127591 h 3554733"/>
              <a:gd name="connsiteX2" fmla="*/ 1169582 w 2317917"/>
              <a:gd name="connsiteY2" fmla="*/ 350874 h 3554733"/>
              <a:gd name="connsiteX3" fmla="*/ 786810 w 2317917"/>
              <a:gd name="connsiteY3" fmla="*/ 637953 h 3554733"/>
              <a:gd name="connsiteX4" fmla="*/ 552893 w 2317917"/>
              <a:gd name="connsiteY4" fmla="*/ 834879 h 3554733"/>
              <a:gd name="connsiteX5" fmla="*/ 318977 w 2317917"/>
              <a:gd name="connsiteY5" fmla="*/ 1116418 h 3554733"/>
              <a:gd name="connsiteX6" fmla="*/ 180754 w 2317917"/>
              <a:gd name="connsiteY6" fmla="*/ 1371600 h 3554733"/>
              <a:gd name="connsiteX7" fmla="*/ 63796 w 2317917"/>
              <a:gd name="connsiteY7" fmla="*/ 1754372 h 3554733"/>
              <a:gd name="connsiteX8" fmla="*/ 21265 w 2317917"/>
              <a:gd name="connsiteY8" fmla="*/ 1956391 h 3554733"/>
              <a:gd name="connsiteX9" fmla="*/ 0 w 2317917"/>
              <a:gd name="connsiteY9" fmla="*/ 1998921 h 3554733"/>
              <a:gd name="connsiteX10" fmla="*/ 21265 w 2317917"/>
              <a:gd name="connsiteY10" fmla="*/ 2041451 h 3554733"/>
              <a:gd name="connsiteX11" fmla="*/ 98491 w 2317917"/>
              <a:gd name="connsiteY11" fmla="*/ 2286659 h 3554733"/>
              <a:gd name="connsiteX12" fmla="*/ 259392 w 2317917"/>
              <a:gd name="connsiteY12" fmla="*/ 2527275 h 3554733"/>
              <a:gd name="connsiteX13" fmla="*/ 491691 w 2317917"/>
              <a:gd name="connsiteY13" fmla="*/ 2823159 h 3554733"/>
              <a:gd name="connsiteX14" fmla="*/ 776482 w 2317917"/>
              <a:gd name="connsiteY14" fmla="*/ 3095712 h 3554733"/>
              <a:gd name="connsiteX15" fmla="*/ 1092520 w 2317917"/>
              <a:gd name="connsiteY15" fmla="*/ 3254793 h 3554733"/>
              <a:gd name="connsiteX16" fmla="*/ 1483910 w 2317917"/>
              <a:gd name="connsiteY16" fmla="*/ 3406301 h 3554733"/>
              <a:gd name="connsiteX17" fmla="*/ 1885255 w 2317917"/>
              <a:gd name="connsiteY17" fmla="*/ 3495392 h 3554733"/>
              <a:gd name="connsiteX18" fmla="*/ 2226015 w 2317917"/>
              <a:gd name="connsiteY18" fmla="*/ 3543675 h 3554733"/>
              <a:gd name="connsiteX19" fmla="*/ 2293558 w 2317917"/>
              <a:gd name="connsiteY19" fmla="*/ 3554733 h 3554733"/>
              <a:gd name="connsiteX20" fmla="*/ 2292210 w 2317917"/>
              <a:gd name="connsiteY20" fmla="*/ 3479618 h 3554733"/>
              <a:gd name="connsiteX21" fmla="*/ 2317917 w 2317917"/>
              <a:gd name="connsiteY21" fmla="*/ 2943572 h 3554733"/>
              <a:gd name="connsiteX22" fmla="*/ 2304456 w 2317917"/>
              <a:gd name="connsiteY22" fmla="*/ 2366645 h 3554733"/>
              <a:gd name="connsiteX23" fmla="*/ 2304485 w 2317917"/>
              <a:gd name="connsiteY23" fmla="*/ 2007249 h 3554733"/>
              <a:gd name="connsiteX24" fmla="*/ 2294343 w 2317917"/>
              <a:gd name="connsiteY24" fmla="*/ 1660016 h 3554733"/>
              <a:gd name="connsiteX25" fmla="*/ 2270413 w 2317917"/>
              <a:gd name="connsiteY25" fmla="*/ 1325911 h 3554733"/>
              <a:gd name="connsiteX26" fmla="*/ 2254630 w 2317917"/>
              <a:gd name="connsiteY26" fmla="*/ 890046 h 3554733"/>
              <a:gd name="connsiteX27" fmla="*/ 2221076 w 2317917"/>
              <a:gd name="connsiteY27" fmla="*/ 570562 h 3554733"/>
              <a:gd name="connsiteX28" fmla="*/ 2182433 w 2317917"/>
              <a:gd name="connsiteY28" fmla="*/ 289061 h 3554733"/>
              <a:gd name="connsiteX29" fmla="*/ 2158410 w 2317917"/>
              <a:gd name="connsiteY29" fmla="*/ 148856 h 3554733"/>
              <a:gd name="connsiteX30" fmla="*/ 2115879 w 2317917"/>
              <a:gd name="connsiteY30" fmla="*/ 0 h 3554733"/>
              <a:gd name="connsiteX0" fmla="*/ 2115879 w 2317917"/>
              <a:gd name="connsiteY0" fmla="*/ 0 h 3554733"/>
              <a:gd name="connsiteX1" fmla="*/ 1637414 w 2317917"/>
              <a:gd name="connsiteY1" fmla="*/ 127591 h 3554733"/>
              <a:gd name="connsiteX2" fmla="*/ 1169582 w 2317917"/>
              <a:gd name="connsiteY2" fmla="*/ 350874 h 3554733"/>
              <a:gd name="connsiteX3" fmla="*/ 786810 w 2317917"/>
              <a:gd name="connsiteY3" fmla="*/ 637953 h 3554733"/>
              <a:gd name="connsiteX4" fmla="*/ 552893 w 2317917"/>
              <a:gd name="connsiteY4" fmla="*/ 834879 h 3554733"/>
              <a:gd name="connsiteX5" fmla="*/ 318977 w 2317917"/>
              <a:gd name="connsiteY5" fmla="*/ 1116418 h 3554733"/>
              <a:gd name="connsiteX6" fmla="*/ 180754 w 2317917"/>
              <a:gd name="connsiteY6" fmla="*/ 1371600 h 3554733"/>
              <a:gd name="connsiteX7" fmla="*/ 63796 w 2317917"/>
              <a:gd name="connsiteY7" fmla="*/ 1754372 h 3554733"/>
              <a:gd name="connsiteX8" fmla="*/ 21265 w 2317917"/>
              <a:gd name="connsiteY8" fmla="*/ 1956391 h 3554733"/>
              <a:gd name="connsiteX9" fmla="*/ 0 w 2317917"/>
              <a:gd name="connsiteY9" fmla="*/ 1998921 h 3554733"/>
              <a:gd name="connsiteX10" fmla="*/ 21265 w 2317917"/>
              <a:gd name="connsiteY10" fmla="*/ 2041451 h 3554733"/>
              <a:gd name="connsiteX11" fmla="*/ 98491 w 2317917"/>
              <a:gd name="connsiteY11" fmla="*/ 2286659 h 3554733"/>
              <a:gd name="connsiteX12" fmla="*/ 259392 w 2317917"/>
              <a:gd name="connsiteY12" fmla="*/ 2527275 h 3554733"/>
              <a:gd name="connsiteX13" fmla="*/ 491691 w 2317917"/>
              <a:gd name="connsiteY13" fmla="*/ 2823159 h 3554733"/>
              <a:gd name="connsiteX14" fmla="*/ 776482 w 2317917"/>
              <a:gd name="connsiteY14" fmla="*/ 3095712 h 3554733"/>
              <a:gd name="connsiteX15" fmla="*/ 1092520 w 2317917"/>
              <a:gd name="connsiteY15" fmla="*/ 3254793 h 3554733"/>
              <a:gd name="connsiteX16" fmla="*/ 1483910 w 2317917"/>
              <a:gd name="connsiteY16" fmla="*/ 3406301 h 3554733"/>
              <a:gd name="connsiteX17" fmla="*/ 1885255 w 2317917"/>
              <a:gd name="connsiteY17" fmla="*/ 3495392 h 3554733"/>
              <a:gd name="connsiteX18" fmla="*/ 2226015 w 2317917"/>
              <a:gd name="connsiteY18" fmla="*/ 3543675 h 3554733"/>
              <a:gd name="connsiteX19" fmla="*/ 2293558 w 2317917"/>
              <a:gd name="connsiteY19" fmla="*/ 3554733 h 3554733"/>
              <a:gd name="connsiteX20" fmla="*/ 2292210 w 2317917"/>
              <a:gd name="connsiteY20" fmla="*/ 3479618 h 3554733"/>
              <a:gd name="connsiteX21" fmla="*/ 2317917 w 2317917"/>
              <a:gd name="connsiteY21" fmla="*/ 2943572 h 3554733"/>
              <a:gd name="connsiteX22" fmla="*/ 2304456 w 2317917"/>
              <a:gd name="connsiteY22" fmla="*/ 2366645 h 3554733"/>
              <a:gd name="connsiteX23" fmla="*/ 2304485 w 2317917"/>
              <a:gd name="connsiteY23" fmla="*/ 2007249 h 3554733"/>
              <a:gd name="connsiteX24" fmla="*/ 2294343 w 2317917"/>
              <a:gd name="connsiteY24" fmla="*/ 1660016 h 3554733"/>
              <a:gd name="connsiteX25" fmla="*/ 2270413 w 2317917"/>
              <a:gd name="connsiteY25" fmla="*/ 1325911 h 3554733"/>
              <a:gd name="connsiteX26" fmla="*/ 2254630 w 2317917"/>
              <a:gd name="connsiteY26" fmla="*/ 890046 h 3554733"/>
              <a:gd name="connsiteX27" fmla="*/ 2221076 w 2317917"/>
              <a:gd name="connsiteY27" fmla="*/ 570562 h 3554733"/>
              <a:gd name="connsiteX28" fmla="*/ 2182433 w 2317917"/>
              <a:gd name="connsiteY28" fmla="*/ 289061 h 3554733"/>
              <a:gd name="connsiteX29" fmla="*/ 2155527 w 2317917"/>
              <a:gd name="connsiteY29" fmla="*/ 115369 h 3554733"/>
              <a:gd name="connsiteX30" fmla="*/ 2115879 w 2317917"/>
              <a:gd name="connsiteY30" fmla="*/ 0 h 3554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317917" h="3554733">
                <a:moveTo>
                  <a:pt x="2115879" y="0"/>
                </a:moveTo>
                <a:lnTo>
                  <a:pt x="1637414" y="127591"/>
                </a:lnTo>
                <a:lnTo>
                  <a:pt x="1169582" y="350874"/>
                </a:lnTo>
                <a:lnTo>
                  <a:pt x="786810" y="637953"/>
                </a:lnTo>
                <a:lnTo>
                  <a:pt x="552893" y="834879"/>
                </a:lnTo>
                <a:lnTo>
                  <a:pt x="318977" y="1116418"/>
                </a:lnTo>
                <a:lnTo>
                  <a:pt x="180754" y="1371600"/>
                </a:lnTo>
                <a:lnTo>
                  <a:pt x="63796" y="1754372"/>
                </a:lnTo>
                <a:lnTo>
                  <a:pt x="21265" y="1956391"/>
                </a:lnTo>
                <a:lnTo>
                  <a:pt x="0" y="1998921"/>
                </a:lnTo>
                <a:lnTo>
                  <a:pt x="21265" y="2041451"/>
                </a:lnTo>
                <a:lnTo>
                  <a:pt x="98491" y="2286659"/>
                </a:lnTo>
                <a:lnTo>
                  <a:pt x="259392" y="2527275"/>
                </a:lnTo>
                <a:lnTo>
                  <a:pt x="491691" y="2823159"/>
                </a:lnTo>
                <a:lnTo>
                  <a:pt x="776482" y="3095712"/>
                </a:lnTo>
                <a:lnTo>
                  <a:pt x="1092520" y="3254793"/>
                </a:lnTo>
                <a:lnTo>
                  <a:pt x="1483910" y="3406301"/>
                </a:lnTo>
                <a:lnTo>
                  <a:pt x="1885255" y="3495392"/>
                </a:lnTo>
                <a:lnTo>
                  <a:pt x="2226015" y="3543675"/>
                </a:lnTo>
                <a:lnTo>
                  <a:pt x="2293558" y="3554733"/>
                </a:lnTo>
                <a:cubicBezTo>
                  <a:pt x="2293109" y="3529695"/>
                  <a:pt x="2292659" y="3504656"/>
                  <a:pt x="2292210" y="3479618"/>
                </a:cubicBezTo>
                <a:lnTo>
                  <a:pt x="2317917" y="2943572"/>
                </a:lnTo>
                <a:cubicBezTo>
                  <a:pt x="2317433" y="2736218"/>
                  <a:pt x="2304940" y="2573999"/>
                  <a:pt x="2304456" y="2366645"/>
                </a:cubicBezTo>
                <a:cubicBezTo>
                  <a:pt x="2293548" y="2101913"/>
                  <a:pt x="2306170" y="2125020"/>
                  <a:pt x="2304485" y="2007249"/>
                </a:cubicBezTo>
                <a:cubicBezTo>
                  <a:pt x="2302800" y="1889478"/>
                  <a:pt x="2304976" y="1787607"/>
                  <a:pt x="2294343" y="1660016"/>
                </a:cubicBezTo>
                <a:lnTo>
                  <a:pt x="2270413" y="1325911"/>
                </a:lnTo>
                <a:cubicBezTo>
                  <a:pt x="2268297" y="1180965"/>
                  <a:pt x="2256746" y="1034992"/>
                  <a:pt x="2254630" y="890046"/>
                </a:cubicBezTo>
                <a:lnTo>
                  <a:pt x="2221076" y="570562"/>
                </a:lnTo>
                <a:lnTo>
                  <a:pt x="2182433" y="289061"/>
                </a:lnTo>
                <a:cubicBezTo>
                  <a:pt x="2176243" y="238100"/>
                  <a:pt x="2166619" y="163546"/>
                  <a:pt x="2155527" y="115369"/>
                </a:cubicBezTo>
                <a:cubicBezTo>
                  <a:pt x="2144435" y="67192"/>
                  <a:pt x="2130056" y="49619"/>
                  <a:pt x="2115879" y="0"/>
                </a:cubicBezTo>
                <a:close/>
              </a:path>
            </a:pathLst>
          </a:custGeom>
          <a:solidFill>
            <a:schemeClr val="accent1"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dirty="0"/>
          </a:p>
        </p:txBody>
      </p:sp>
      <p:sp>
        <p:nvSpPr>
          <p:cNvPr id="26" name="Freeform 25"/>
          <p:cNvSpPr/>
          <p:nvPr/>
        </p:nvSpPr>
        <p:spPr>
          <a:xfrm>
            <a:off x="5577776" y="4867949"/>
            <a:ext cx="2029855" cy="897303"/>
          </a:xfrm>
          <a:custGeom>
            <a:avLst/>
            <a:gdLst>
              <a:gd name="connsiteX0" fmla="*/ 0 w 2477386"/>
              <a:gd name="connsiteY0" fmla="*/ 0 h 1007334"/>
              <a:gd name="connsiteX1" fmla="*/ 116958 w 2477386"/>
              <a:gd name="connsiteY1" fmla="*/ 170121 h 1007334"/>
              <a:gd name="connsiteX2" fmla="*/ 531628 w 2477386"/>
              <a:gd name="connsiteY2" fmla="*/ 584791 h 1007334"/>
              <a:gd name="connsiteX3" fmla="*/ 1190846 w 2477386"/>
              <a:gd name="connsiteY3" fmla="*/ 861237 h 1007334"/>
              <a:gd name="connsiteX4" fmla="*/ 2020186 w 2477386"/>
              <a:gd name="connsiteY4" fmla="*/ 999461 h 1007334"/>
              <a:gd name="connsiteX5" fmla="*/ 2477386 w 2477386"/>
              <a:gd name="connsiteY5" fmla="*/ 978196 h 1007334"/>
              <a:gd name="connsiteX0" fmla="*/ 0 w 2477386"/>
              <a:gd name="connsiteY0" fmla="*/ 0 h 1007334"/>
              <a:gd name="connsiteX1" fmla="*/ 191385 w 2477386"/>
              <a:gd name="connsiteY1" fmla="*/ 287079 h 1007334"/>
              <a:gd name="connsiteX2" fmla="*/ 531628 w 2477386"/>
              <a:gd name="connsiteY2" fmla="*/ 584791 h 1007334"/>
              <a:gd name="connsiteX3" fmla="*/ 1190846 w 2477386"/>
              <a:gd name="connsiteY3" fmla="*/ 861237 h 1007334"/>
              <a:gd name="connsiteX4" fmla="*/ 2020186 w 2477386"/>
              <a:gd name="connsiteY4" fmla="*/ 999461 h 1007334"/>
              <a:gd name="connsiteX5" fmla="*/ 2477386 w 2477386"/>
              <a:gd name="connsiteY5" fmla="*/ 978196 h 1007334"/>
              <a:gd name="connsiteX0" fmla="*/ 0 w 2477386"/>
              <a:gd name="connsiteY0" fmla="*/ 0 h 1007334"/>
              <a:gd name="connsiteX1" fmla="*/ 191385 w 2477386"/>
              <a:gd name="connsiteY1" fmla="*/ 287079 h 1007334"/>
              <a:gd name="connsiteX2" fmla="*/ 531628 w 2477386"/>
              <a:gd name="connsiteY2" fmla="*/ 584791 h 1007334"/>
              <a:gd name="connsiteX3" fmla="*/ 1190846 w 2477386"/>
              <a:gd name="connsiteY3" fmla="*/ 861237 h 1007334"/>
              <a:gd name="connsiteX4" fmla="*/ 2020186 w 2477386"/>
              <a:gd name="connsiteY4" fmla="*/ 999461 h 1007334"/>
              <a:gd name="connsiteX5" fmla="*/ 2477386 w 2477386"/>
              <a:gd name="connsiteY5" fmla="*/ 978196 h 1007334"/>
              <a:gd name="connsiteX0" fmla="*/ 0 w 2477386"/>
              <a:gd name="connsiteY0" fmla="*/ 0 h 1007334"/>
              <a:gd name="connsiteX1" fmla="*/ 191385 w 2477386"/>
              <a:gd name="connsiteY1" fmla="*/ 287079 h 1007334"/>
              <a:gd name="connsiteX2" fmla="*/ 584791 w 2477386"/>
              <a:gd name="connsiteY2" fmla="*/ 637954 h 1007334"/>
              <a:gd name="connsiteX3" fmla="*/ 1190846 w 2477386"/>
              <a:gd name="connsiteY3" fmla="*/ 861237 h 1007334"/>
              <a:gd name="connsiteX4" fmla="*/ 2020186 w 2477386"/>
              <a:gd name="connsiteY4" fmla="*/ 999461 h 1007334"/>
              <a:gd name="connsiteX5" fmla="*/ 2477386 w 2477386"/>
              <a:gd name="connsiteY5" fmla="*/ 978196 h 1007334"/>
              <a:gd name="connsiteX0" fmla="*/ 0 w 2477386"/>
              <a:gd name="connsiteY0" fmla="*/ 0 h 1007334"/>
              <a:gd name="connsiteX1" fmla="*/ 191385 w 2477386"/>
              <a:gd name="connsiteY1" fmla="*/ 287079 h 1007334"/>
              <a:gd name="connsiteX2" fmla="*/ 584791 w 2477386"/>
              <a:gd name="connsiteY2" fmla="*/ 637954 h 1007334"/>
              <a:gd name="connsiteX3" fmla="*/ 1116418 w 2477386"/>
              <a:gd name="connsiteY3" fmla="*/ 861237 h 1007334"/>
              <a:gd name="connsiteX4" fmla="*/ 2020186 w 2477386"/>
              <a:gd name="connsiteY4" fmla="*/ 999461 h 1007334"/>
              <a:gd name="connsiteX5" fmla="*/ 2477386 w 2477386"/>
              <a:gd name="connsiteY5" fmla="*/ 978196 h 1007334"/>
              <a:gd name="connsiteX0" fmla="*/ 0 w 2477386"/>
              <a:gd name="connsiteY0" fmla="*/ 0 h 1007334"/>
              <a:gd name="connsiteX1" fmla="*/ 191385 w 2477386"/>
              <a:gd name="connsiteY1" fmla="*/ 287079 h 1007334"/>
              <a:gd name="connsiteX2" fmla="*/ 584791 w 2477386"/>
              <a:gd name="connsiteY2" fmla="*/ 637954 h 1007334"/>
              <a:gd name="connsiteX3" fmla="*/ 1116418 w 2477386"/>
              <a:gd name="connsiteY3" fmla="*/ 861237 h 1007334"/>
              <a:gd name="connsiteX4" fmla="*/ 1796902 w 2477386"/>
              <a:gd name="connsiteY4" fmla="*/ 999461 h 1007334"/>
              <a:gd name="connsiteX5" fmla="*/ 2477386 w 2477386"/>
              <a:gd name="connsiteY5" fmla="*/ 978196 h 1007334"/>
              <a:gd name="connsiteX0" fmla="*/ 0 w 2477386"/>
              <a:gd name="connsiteY0" fmla="*/ 0 h 993149"/>
              <a:gd name="connsiteX1" fmla="*/ 191385 w 2477386"/>
              <a:gd name="connsiteY1" fmla="*/ 287079 h 993149"/>
              <a:gd name="connsiteX2" fmla="*/ 584791 w 2477386"/>
              <a:gd name="connsiteY2" fmla="*/ 637954 h 993149"/>
              <a:gd name="connsiteX3" fmla="*/ 1116418 w 2477386"/>
              <a:gd name="connsiteY3" fmla="*/ 861237 h 993149"/>
              <a:gd name="connsiteX4" fmla="*/ 1796902 w 2477386"/>
              <a:gd name="connsiteY4" fmla="*/ 978196 h 993149"/>
              <a:gd name="connsiteX5" fmla="*/ 2477386 w 2477386"/>
              <a:gd name="connsiteY5" fmla="*/ 978196 h 993149"/>
              <a:gd name="connsiteX0" fmla="*/ 0 w 2477386"/>
              <a:gd name="connsiteY0" fmla="*/ 0 h 1007334"/>
              <a:gd name="connsiteX1" fmla="*/ 191385 w 2477386"/>
              <a:gd name="connsiteY1" fmla="*/ 287079 h 1007334"/>
              <a:gd name="connsiteX2" fmla="*/ 584791 w 2477386"/>
              <a:gd name="connsiteY2" fmla="*/ 637954 h 1007334"/>
              <a:gd name="connsiteX3" fmla="*/ 1116418 w 2477386"/>
              <a:gd name="connsiteY3" fmla="*/ 861237 h 1007334"/>
              <a:gd name="connsiteX4" fmla="*/ 1796902 w 2477386"/>
              <a:gd name="connsiteY4" fmla="*/ 999461 h 1007334"/>
              <a:gd name="connsiteX5" fmla="*/ 2477386 w 2477386"/>
              <a:gd name="connsiteY5" fmla="*/ 978196 h 1007334"/>
              <a:gd name="connsiteX0" fmla="*/ 0 w 2456121"/>
              <a:gd name="connsiteY0" fmla="*/ 0 h 1015757"/>
              <a:gd name="connsiteX1" fmla="*/ 191385 w 2456121"/>
              <a:gd name="connsiteY1" fmla="*/ 287079 h 1015757"/>
              <a:gd name="connsiteX2" fmla="*/ 584791 w 2456121"/>
              <a:gd name="connsiteY2" fmla="*/ 637954 h 1015757"/>
              <a:gd name="connsiteX3" fmla="*/ 1116418 w 2456121"/>
              <a:gd name="connsiteY3" fmla="*/ 861237 h 1015757"/>
              <a:gd name="connsiteX4" fmla="*/ 1796902 w 2456121"/>
              <a:gd name="connsiteY4" fmla="*/ 999461 h 1015757"/>
              <a:gd name="connsiteX5" fmla="*/ 2456121 w 2456121"/>
              <a:gd name="connsiteY5" fmla="*/ 999461 h 1015757"/>
              <a:gd name="connsiteX0" fmla="*/ 0 w 2565662"/>
              <a:gd name="connsiteY0" fmla="*/ 0 h 1256162"/>
              <a:gd name="connsiteX1" fmla="*/ 300926 w 2565662"/>
              <a:gd name="connsiteY1" fmla="*/ 527484 h 1256162"/>
              <a:gd name="connsiteX2" fmla="*/ 694332 w 2565662"/>
              <a:gd name="connsiteY2" fmla="*/ 878359 h 1256162"/>
              <a:gd name="connsiteX3" fmla="*/ 1225959 w 2565662"/>
              <a:gd name="connsiteY3" fmla="*/ 1101642 h 1256162"/>
              <a:gd name="connsiteX4" fmla="*/ 1906443 w 2565662"/>
              <a:gd name="connsiteY4" fmla="*/ 1239866 h 1256162"/>
              <a:gd name="connsiteX5" fmla="*/ 2565662 w 2565662"/>
              <a:gd name="connsiteY5" fmla="*/ 1239866 h 1256162"/>
              <a:gd name="connsiteX0" fmla="*/ 0 w 2565662"/>
              <a:gd name="connsiteY0" fmla="*/ 0 h 1256162"/>
              <a:gd name="connsiteX1" fmla="*/ 196481 w 2565662"/>
              <a:gd name="connsiteY1" fmla="*/ 373378 h 1256162"/>
              <a:gd name="connsiteX2" fmla="*/ 694332 w 2565662"/>
              <a:gd name="connsiteY2" fmla="*/ 878359 h 1256162"/>
              <a:gd name="connsiteX3" fmla="*/ 1225959 w 2565662"/>
              <a:gd name="connsiteY3" fmla="*/ 1101642 h 1256162"/>
              <a:gd name="connsiteX4" fmla="*/ 1906443 w 2565662"/>
              <a:gd name="connsiteY4" fmla="*/ 1239866 h 1256162"/>
              <a:gd name="connsiteX5" fmla="*/ 2565662 w 2565662"/>
              <a:gd name="connsiteY5" fmla="*/ 1239866 h 1256162"/>
              <a:gd name="connsiteX0" fmla="*/ 0 w 2565662"/>
              <a:gd name="connsiteY0" fmla="*/ 0 h 1256162"/>
              <a:gd name="connsiteX1" fmla="*/ 211766 w 2565662"/>
              <a:gd name="connsiteY1" fmla="*/ 401117 h 1256162"/>
              <a:gd name="connsiteX2" fmla="*/ 694332 w 2565662"/>
              <a:gd name="connsiteY2" fmla="*/ 878359 h 1256162"/>
              <a:gd name="connsiteX3" fmla="*/ 1225959 w 2565662"/>
              <a:gd name="connsiteY3" fmla="*/ 1101642 h 1256162"/>
              <a:gd name="connsiteX4" fmla="*/ 1906443 w 2565662"/>
              <a:gd name="connsiteY4" fmla="*/ 1239866 h 1256162"/>
              <a:gd name="connsiteX5" fmla="*/ 2565662 w 2565662"/>
              <a:gd name="connsiteY5" fmla="*/ 1239866 h 1256162"/>
              <a:gd name="connsiteX0" fmla="*/ 0 w 2565662"/>
              <a:gd name="connsiteY0" fmla="*/ 0 h 1256162"/>
              <a:gd name="connsiteX1" fmla="*/ 211766 w 2565662"/>
              <a:gd name="connsiteY1" fmla="*/ 401117 h 1256162"/>
              <a:gd name="connsiteX2" fmla="*/ 694332 w 2565662"/>
              <a:gd name="connsiteY2" fmla="*/ 878359 h 1256162"/>
              <a:gd name="connsiteX3" fmla="*/ 1225959 w 2565662"/>
              <a:gd name="connsiteY3" fmla="*/ 1101642 h 1256162"/>
              <a:gd name="connsiteX4" fmla="*/ 1906443 w 2565662"/>
              <a:gd name="connsiteY4" fmla="*/ 1239866 h 1256162"/>
              <a:gd name="connsiteX5" fmla="*/ 2565662 w 2565662"/>
              <a:gd name="connsiteY5" fmla="*/ 1239866 h 1256162"/>
              <a:gd name="connsiteX0" fmla="*/ 0 w 2565662"/>
              <a:gd name="connsiteY0" fmla="*/ 0 h 1256162"/>
              <a:gd name="connsiteX1" fmla="*/ 211766 w 2565662"/>
              <a:gd name="connsiteY1" fmla="*/ 401117 h 1256162"/>
              <a:gd name="connsiteX2" fmla="*/ 694332 w 2565662"/>
              <a:gd name="connsiteY2" fmla="*/ 878359 h 1256162"/>
              <a:gd name="connsiteX3" fmla="*/ 1225959 w 2565662"/>
              <a:gd name="connsiteY3" fmla="*/ 1101642 h 1256162"/>
              <a:gd name="connsiteX4" fmla="*/ 1906443 w 2565662"/>
              <a:gd name="connsiteY4" fmla="*/ 1239866 h 1256162"/>
              <a:gd name="connsiteX5" fmla="*/ 2565662 w 2565662"/>
              <a:gd name="connsiteY5" fmla="*/ 1239866 h 1256162"/>
              <a:gd name="connsiteX0" fmla="*/ 0 w 2565662"/>
              <a:gd name="connsiteY0" fmla="*/ 0 h 1256162"/>
              <a:gd name="connsiteX1" fmla="*/ 211766 w 2565662"/>
              <a:gd name="connsiteY1" fmla="*/ 401117 h 1256162"/>
              <a:gd name="connsiteX2" fmla="*/ 694332 w 2565662"/>
              <a:gd name="connsiteY2" fmla="*/ 878359 h 1256162"/>
              <a:gd name="connsiteX3" fmla="*/ 1225959 w 2565662"/>
              <a:gd name="connsiteY3" fmla="*/ 1101642 h 1256162"/>
              <a:gd name="connsiteX4" fmla="*/ 1906443 w 2565662"/>
              <a:gd name="connsiteY4" fmla="*/ 1239866 h 1256162"/>
              <a:gd name="connsiteX5" fmla="*/ 2565662 w 2565662"/>
              <a:gd name="connsiteY5" fmla="*/ 1239866 h 1256162"/>
              <a:gd name="connsiteX0" fmla="*/ 0 w 2545282"/>
              <a:gd name="connsiteY0" fmla="*/ 0 h 1219177"/>
              <a:gd name="connsiteX1" fmla="*/ 191386 w 2545282"/>
              <a:gd name="connsiteY1" fmla="*/ 364132 h 1219177"/>
              <a:gd name="connsiteX2" fmla="*/ 673952 w 2545282"/>
              <a:gd name="connsiteY2" fmla="*/ 841374 h 1219177"/>
              <a:gd name="connsiteX3" fmla="*/ 1205579 w 2545282"/>
              <a:gd name="connsiteY3" fmla="*/ 1064657 h 1219177"/>
              <a:gd name="connsiteX4" fmla="*/ 1886063 w 2545282"/>
              <a:gd name="connsiteY4" fmla="*/ 1202881 h 1219177"/>
              <a:gd name="connsiteX5" fmla="*/ 2545282 w 2545282"/>
              <a:gd name="connsiteY5" fmla="*/ 1202881 h 1219177"/>
              <a:gd name="connsiteX0" fmla="*/ 0 w 2545282"/>
              <a:gd name="connsiteY0" fmla="*/ 0 h 1219177"/>
              <a:gd name="connsiteX1" fmla="*/ 211766 w 2545282"/>
              <a:gd name="connsiteY1" fmla="*/ 394953 h 1219177"/>
              <a:gd name="connsiteX2" fmla="*/ 673952 w 2545282"/>
              <a:gd name="connsiteY2" fmla="*/ 841374 h 1219177"/>
              <a:gd name="connsiteX3" fmla="*/ 1205579 w 2545282"/>
              <a:gd name="connsiteY3" fmla="*/ 1064657 h 1219177"/>
              <a:gd name="connsiteX4" fmla="*/ 1886063 w 2545282"/>
              <a:gd name="connsiteY4" fmla="*/ 1202881 h 1219177"/>
              <a:gd name="connsiteX5" fmla="*/ 2545282 w 2545282"/>
              <a:gd name="connsiteY5" fmla="*/ 1202881 h 1219177"/>
              <a:gd name="connsiteX0" fmla="*/ 0 w 2545282"/>
              <a:gd name="connsiteY0" fmla="*/ 0 h 1219177"/>
              <a:gd name="connsiteX1" fmla="*/ 211766 w 2545282"/>
              <a:gd name="connsiteY1" fmla="*/ 394953 h 1219177"/>
              <a:gd name="connsiteX2" fmla="*/ 673952 w 2545282"/>
              <a:gd name="connsiteY2" fmla="*/ 841374 h 1219177"/>
              <a:gd name="connsiteX3" fmla="*/ 1205579 w 2545282"/>
              <a:gd name="connsiteY3" fmla="*/ 1064657 h 1219177"/>
              <a:gd name="connsiteX4" fmla="*/ 1886063 w 2545282"/>
              <a:gd name="connsiteY4" fmla="*/ 1202881 h 1219177"/>
              <a:gd name="connsiteX5" fmla="*/ 2545282 w 2545282"/>
              <a:gd name="connsiteY5" fmla="*/ 1202881 h 121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5282" h="1219177">
                <a:moveTo>
                  <a:pt x="0" y="0"/>
                </a:moveTo>
                <a:cubicBezTo>
                  <a:pt x="29461" y="97971"/>
                  <a:pt x="122368" y="291709"/>
                  <a:pt x="211766" y="394953"/>
                </a:cubicBezTo>
                <a:cubicBezTo>
                  <a:pt x="301164" y="498197"/>
                  <a:pt x="508317" y="729757"/>
                  <a:pt x="673952" y="841374"/>
                </a:cubicBezTo>
                <a:cubicBezTo>
                  <a:pt x="839587" y="952991"/>
                  <a:pt x="1003561" y="1004406"/>
                  <a:pt x="1205579" y="1064657"/>
                </a:cubicBezTo>
                <a:cubicBezTo>
                  <a:pt x="1407597" y="1124908"/>
                  <a:pt x="1662779" y="1179844"/>
                  <a:pt x="1886063" y="1202881"/>
                </a:cubicBezTo>
                <a:cubicBezTo>
                  <a:pt x="2109347" y="1225918"/>
                  <a:pt x="2423893" y="1223260"/>
                  <a:pt x="2545282" y="1202881"/>
                </a:cubicBezTo>
              </a:path>
            </a:pathLst>
          </a:custGeom>
          <a:noFill/>
          <a:ln w="76200" cap="rnd">
            <a:solidFill>
              <a:srgbClr val="182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7270302" y="3156115"/>
            <a:ext cx="300771" cy="2629925"/>
          </a:xfrm>
          <a:custGeom>
            <a:avLst/>
            <a:gdLst>
              <a:gd name="connsiteX0" fmla="*/ 329609 w 332678"/>
              <a:gd name="connsiteY0" fmla="*/ 2998382 h 2998382"/>
              <a:gd name="connsiteX1" fmla="*/ 329609 w 332678"/>
              <a:gd name="connsiteY1" fmla="*/ 2583712 h 2998382"/>
              <a:gd name="connsiteX2" fmla="*/ 297712 w 332678"/>
              <a:gd name="connsiteY2" fmla="*/ 2158410 h 2998382"/>
              <a:gd name="connsiteX3" fmla="*/ 265814 w 332678"/>
              <a:gd name="connsiteY3" fmla="*/ 1733107 h 2998382"/>
              <a:gd name="connsiteX4" fmla="*/ 223284 w 332678"/>
              <a:gd name="connsiteY4" fmla="*/ 1286540 h 2998382"/>
              <a:gd name="connsiteX5" fmla="*/ 170121 w 332678"/>
              <a:gd name="connsiteY5" fmla="*/ 882503 h 2998382"/>
              <a:gd name="connsiteX6" fmla="*/ 106326 w 332678"/>
              <a:gd name="connsiteY6" fmla="*/ 520996 h 2998382"/>
              <a:gd name="connsiteX7" fmla="*/ 0 w 332678"/>
              <a:gd name="connsiteY7" fmla="*/ 0 h 2998382"/>
              <a:gd name="connsiteX0" fmla="*/ 287079 w 290148"/>
              <a:gd name="connsiteY0" fmla="*/ 2865845 h 2865845"/>
              <a:gd name="connsiteX1" fmla="*/ 287079 w 290148"/>
              <a:gd name="connsiteY1" fmla="*/ 2451175 h 2865845"/>
              <a:gd name="connsiteX2" fmla="*/ 255182 w 290148"/>
              <a:gd name="connsiteY2" fmla="*/ 2025873 h 2865845"/>
              <a:gd name="connsiteX3" fmla="*/ 223284 w 290148"/>
              <a:gd name="connsiteY3" fmla="*/ 1600570 h 2865845"/>
              <a:gd name="connsiteX4" fmla="*/ 180754 w 290148"/>
              <a:gd name="connsiteY4" fmla="*/ 1154003 h 2865845"/>
              <a:gd name="connsiteX5" fmla="*/ 127591 w 290148"/>
              <a:gd name="connsiteY5" fmla="*/ 749966 h 2865845"/>
              <a:gd name="connsiteX6" fmla="*/ 63796 w 290148"/>
              <a:gd name="connsiteY6" fmla="*/ 388459 h 2865845"/>
              <a:gd name="connsiteX7" fmla="*/ 0 w 290148"/>
              <a:gd name="connsiteY7" fmla="*/ 0 h 2865845"/>
              <a:gd name="connsiteX0" fmla="*/ 287079 w 290148"/>
              <a:gd name="connsiteY0" fmla="*/ 2918859 h 2918859"/>
              <a:gd name="connsiteX1" fmla="*/ 287079 w 290148"/>
              <a:gd name="connsiteY1" fmla="*/ 2504189 h 2918859"/>
              <a:gd name="connsiteX2" fmla="*/ 255182 w 290148"/>
              <a:gd name="connsiteY2" fmla="*/ 2078887 h 2918859"/>
              <a:gd name="connsiteX3" fmla="*/ 223284 w 290148"/>
              <a:gd name="connsiteY3" fmla="*/ 1653584 h 2918859"/>
              <a:gd name="connsiteX4" fmla="*/ 180754 w 290148"/>
              <a:gd name="connsiteY4" fmla="*/ 1207017 h 2918859"/>
              <a:gd name="connsiteX5" fmla="*/ 127591 w 290148"/>
              <a:gd name="connsiteY5" fmla="*/ 802980 h 2918859"/>
              <a:gd name="connsiteX6" fmla="*/ 63796 w 290148"/>
              <a:gd name="connsiteY6" fmla="*/ 441473 h 2918859"/>
              <a:gd name="connsiteX7" fmla="*/ 0 w 290148"/>
              <a:gd name="connsiteY7" fmla="*/ 0 h 2918859"/>
              <a:gd name="connsiteX0" fmla="*/ 287079 w 290148"/>
              <a:gd name="connsiteY0" fmla="*/ 2918859 h 2918859"/>
              <a:gd name="connsiteX1" fmla="*/ 287079 w 290148"/>
              <a:gd name="connsiteY1" fmla="*/ 2504189 h 2918859"/>
              <a:gd name="connsiteX2" fmla="*/ 255182 w 290148"/>
              <a:gd name="connsiteY2" fmla="*/ 2078887 h 2918859"/>
              <a:gd name="connsiteX3" fmla="*/ 223284 w 290148"/>
              <a:gd name="connsiteY3" fmla="*/ 1653584 h 2918859"/>
              <a:gd name="connsiteX4" fmla="*/ 180754 w 290148"/>
              <a:gd name="connsiteY4" fmla="*/ 1207017 h 2918859"/>
              <a:gd name="connsiteX5" fmla="*/ 127591 w 290148"/>
              <a:gd name="connsiteY5" fmla="*/ 802980 h 2918859"/>
              <a:gd name="connsiteX6" fmla="*/ 85061 w 290148"/>
              <a:gd name="connsiteY6" fmla="*/ 441473 h 2918859"/>
              <a:gd name="connsiteX7" fmla="*/ 0 w 290148"/>
              <a:gd name="connsiteY7" fmla="*/ 0 h 2918859"/>
              <a:gd name="connsiteX0" fmla="*/ 287079 w 290148"/>
              <a:gd name="connsiteY0" fmla="*/ 2918859 h 2918859"/>
              <a:gd name="connsiteX1" fmla="*/ 287079 w 290148"/>
              <a:gd name="connsiteY1" fmla="*/ 2504189 h 2918859"/>
              <a:gd name="connsiteX2" fmla="*/ 255182 w 290148"/>
              <a:gd name="connsiteY2" fmla="*/ 2078887 h 2918859"/>
              <a:gd name="connsiteX3" fmla="*/ 223284 w 290148"/>
              <a:gd name="connsiteY3" fmla="*/ 1653584 h 2918859"/>
              <a:gd name="connsiteX4" fmla="*/ 180754 w 290148"/>
              <a:gd name="connsiteY4" fmla="*/ 1207017 h 2918859"/>
              <a:gd name="connsiteX5" fmla="*/ 148857 w 290148"/>
              <a:gd name="connsiteY5" fmla="*/ 802979 h 2918859"/>
              <a:gd name="connsiteX6" fmla="*/ 85061 w 290148"/>
              <a:gd name="connsiteY6" fmla="*/ 441473 h 2918859"/>
              <a:gd name="connsiteX7" fmla="*/ 0 w 290148"/>
              <a:gd name="connsiteY7" fmla="*/ 0 h 2918859"/>
              <a:gd name="connsiteX0" fmla="*/ 287079 w 290148"/>
              <a:gd name="connsiteY0" fmla="*/ 2918859 h 2918859"/>
              <a:gd name="connsiteX1" fmla="*/ 287079 w 290148"/>
              <a:gd name="connsiteY1" fmla="*/ 2504189 h 2918859"/>
              <a:gd name="connsiteX2" fmla="*/ 255182 w 290148"/>
              <a:gd name="connsiteY2" fmla="*/ 2078887 h 2918859"/>
              <a:gd name="connsiteX3" fmla="*/ 223284 w 290148"/>
              <a:gd name="connsiteY3" fmla="*/ 1653584 h 2918859"/>
              <a:gd name="connsiteX4" fmla="*/ 180754 w 290148"/>
              <a:gd name="connsiteY4" fmla="*/ 1207017 h 2918859"/>
              <a:gd name="connsiteX5" fmla="*/ 138224 w 290148"/>
              <a:gd name="connsiteY5" fmla="*/ 802979 h 2918859"/>
              <a:gd name="connsiteX6" fmla="*/ 85061 w 290148"/>
              <a:gd name="connsiteY6" fmla="*/ 441473 h 2918859"/>
              <a:gd name="connsiteX7" fmla="*/ 0 w 290148"/>
              <a:gd name="connsiteY7" fmla="*/ 0 h 2918859"/>
              <a:gd name="connsiteX0" fmla="*/ 287079 w 287779"/>
              <a:gd name="connsiteY0" fmla="*/ 2918859 h 2918859"/>
              <a:gd name="connsiteX1" fmla="*/ 279027 w 287779"/>
              <a:gd name="connsiteY1" fmla="*/ 2504190 h 2918859"/>
              <a:gd name="connsiteX2" fmla="*/ 255182 w 287779"/>
              <a:gd name="connsiteY2" fmla="*/ 2078887 h 2918859"/>
              <a:gd name="connsiteX3" fmla="*/ 223284 w 287779"/>
              <a:gd name="connsiteY3" fmla="*/ 1653584 h 2918859"/>
              <a:gd name="connsiteX4" fmla="*/ 180754 w 287779"/>
              <a:gd name="connsiteY4" fmla="*/ 1207017 h 2918859"/>
              <a:gd name="connsiteX5" fmla="*/ 138224 w 287779"/>
              <a:gd name="connsiteY5" fmla="*/ 802979 h 2918859"/>
              <a:gd name="connsiteX6" fmla="*/ 85061 w 287779"/>
              <a:gd name="connsiteY6" fmla="*/ 441473 h 2918859"/>
              <a:gd name="connsiteX7" fmla="*/ 0 w 287779"/>
              <a:gd name="connsiteY7" fmla="*/ 0 h 291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79" h="2918859">
                <a:moveTo>
                  <a:pt x="287079" y="2918859"/>
                </a:moveTo>
                <a:cubicBezTo>
                  <a:pt x="289737" y="2781521"/>
                  <a:pt x="284343" y="2644185"/>
                  <a:pt x="279027" y="2504190"/>
                </a:cubicBezTo>
                <a:cubicBezTo>
                  <a:pt x="273711" y="2364195"/>
                  <a:pt x="264473" y="2220655"/>
                  <a:pt x="255182" y="2078887"/>
                </a:cubicBezTo>
                <a:cubicBezTo>
                  <a:pt x="245892" y="1937119"/>
                  <a:pt x="235689" y="1798896"/>
                  <a:pt x="223284" y="1653584"/>
                </a:cubicBezTo>
                <a:cubicBezTo>
                  <a:pt x="210879" y="1508272"/>
                  <a:pt x="194931" y="1348785"/>
                  <a:pt x="180754" y="1207017"/>
                </a:cubicBezTo>
                <a:cubicBezTo>
                  <a:pt x="166577" y="1065250"/>
                  <a:pt x="154173" y="930569"/>
                  <a:pt x="138224" y="802979"/>
                </a:cubicBezTo>
                <a:cubicBezTo>
                  <a:pt x="122275" y="675389"/>
                  <a:pt x="108098" y="575303"/>
                  <a:pt x="85061" y="441473"/>
                </a:cubicBezTo>
                <a:cubicBezTo>
                  <a:pt x="62024" y="307643"/>
                  <a:pt x="38986" y="186956"/>
                  <a:pt x="0" y="0"/>
                </a:cubicBezTo>
              </a:path>
            </a:pathLst>
          </a:custGeom>
          <a:noFill/>
          <a:ln w="76200">
            <a:solidFill>
              <a:srgbClr val="182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/>
          <p:nvPr/>
        </p:nvCxnSpPr>
        <p:spPr>
          <a:xfrm>
            <a:off x="7287336" y="3128523"/>
            <a:ext cx="134190" cy="518444"/>
          </a:xfrm>
          <a:prstGeom prst="line">
            <a:avLst/>
          </a:prstGeom>
          <a:ln w="63500" cap="rnd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28"/>
          <p:cNvSpPr/>
          <p:nvPr/>
        </p:nvSpPr>
        <p:spPr>
          <a:xfrm>
            <a:off x="5558119" y="3074046"/>
            <a:ext cx="1672927" cy="1773114"/>
          </a:xfrm>
          <a:custGeom>
            <a:avLst/>
            <a:gdLst>
              <a:gd name="connsiteX0" fmla="*/ 0 w 2094614"/>
              <a:gd name="connsiteY0" fmla="*/ 1967024 h 1967024"/>
              <a:gd name="connsiteX1" fmla="*/ 212651 w 2094614"/>
              <a:gd name="connsiteY1" fmla="*/ 1286540 h 1967024"/>
              <a:gd name="connsiteX2" fmla="*/ 701749 w 2094614"/>
              <a:gd name="connsiteY2" fmla="*/ 712382 h 1967024"/>
              <a:gd name="connsiteX3" fmla="*/ 1392865 w 2094614"/>
              <a:gd name="connsiteY3" fmla="*/ 276447 h 1967024"/>
              <a:gd name="connsiteX4" fmla="*/ 2094614 w 2094614"/>
              <a:gd name="connsiteY4" fmla="*/ 0 h 1967024"/>
              <a:gd name="connsiteX0" fmla="*/ 0 w 2094614"/>
              <a:gd name="connsiteY0" fmla="*/ 1967024 h 1967024"/>
              <a:gd name="connsiteX1" fmla="*/ 212651 w 2094614"/>
              <a:gd name="connsiteY1" fmla="*/ 1286540 h 1967024"/>
              <a:gd name="connsiteX2" fmla="*/ 701749 w 2094614"/>
              <a:gd name="connsiteY2" fmla="*/ 712382 h 1967024"/>
              <a:gd name="connsiteX3" fmla="*/ 1392865 w 2094614"/>
              <a:gd name="connsiteY3" fmla="*/ 276447 h 1967024"/>
              <a:gd name="connsiteX4" fmla="*/ 2094614 w 2094614"/>
              <a:gd name="connsiteY4" fmla="*/ 0 h 1967024"/>
              <a:gd name="connsiteX0" fmla="*/ 0 w 2094614"/>
              <a:gd name="connsiteY0" fmla="*/ 1967024 h 1967024"/>
              <a:gd name="connsiteX1" fmla="*/ 212651 w 2094614"/>
              <a:gd name="connsiteY1" fmla="*/ 1286540 h 1967024"/>
              <a:gd name="connsiteX2" fmla="*/ 701749 w 2094614"/>
              <a:gd name="connsiteY2" fmla="*/ 712382 h 1967024"/>
              <a:gd name="connsiteX3" fmla="*/ 1360968 w 2094614"/>
              <a:gd name="connsiteY3" fmla="*/ 244550 h 1967024"/>
              <a:gd name="connsiteX4" fmla="*/ 2094614 w 2094614"/>
              <a:gd name="connsiteY4" fmla="*/ 0 h 1967024"/>
              <a:gd name="connsiteX0" fmla="*/ 0 w 2094614"/>
              <a:gd name="connsiteY0" fmla="*/ 1967024 h 1967024"/>
              <a:gd name="connsiteX1" fmla="*/ 212651 w 2094614"/>
              <a:gd name="connsiteY1" fmla="*/ 1286540 h 1967024"/>
              <a:gd name="connsiteX2" fmla="*/ 701749 w 2094614"/>
              <a:gd name="connsiteY2" fmla="*/ 712382 h 1967024"/>
              <a:gd name="connsiteX3" fmla="*/ 1360968 w 2094614"/>
              <a:gd name="connsiteY3" fmla="*/ 244550 h 1967024"/>
              <a:gd name="connsiteX4" fmla="*/ 2094614 w 2094614"/>
              <a:gd name="connsiteY4" fmla="*/ 0 h 1967024"/>
              <a:gd name="connsiteX0" fmla="*/ 0 w 2094614"/>
              <a:gd name="connsiteY0" fmla="*/ 1967024 h 1967024"/>
              <a:gd name="connsiteX1" fmla="*/ 212651 w 2094614"/>
              <a:gd name="connsiteY1" fmla="*/ 1286540 h 1967024"/>
              <a:gd name="connsiteX2" fmla="*/ 701749 w 2094614"/>
              <a:gd name="connsiteY2" fmla="*/ 712382 h 1967024"/>
              <a:gd name="connsiteX3" fmla="*/ 1360968 w 2094614"/>
              <a:gd name="connsiteY3" fmla="*/ 244550 h 1967024"/>
              <a:gd name="connsiteX4" fmla="*/ 2094614 w 2094614"/>
              <a:gd name="connsiteY4" fmla="*/ 0 h 1967024"/>
              <a:gd name="connsiteX0" fmla="*/ 0 w 2094614"/>
              <a:gd name="connsiteY0" fmla="*/ 1924189 h 1924189"/>
              <a:gd name="connsiteX1" fmla="*/ 212651 w 2094614"/>
              <a:gd name="connsiteY1" fmla="*/ 1286540 h 1924189"/>
              <a:gd name="connsiteX2" fmla="*/ 701749 w 2094614"/>
              <a:gd name="connsiteY2" fmla="*/ 712382 h 1924189"/>
              <a:gd name="connsiteX3" fmla="*/ 1360968 w 2094614"/>
              <a:gd name="connsiteY3" fmla="*/ 244550 h 1924189"/>
              <a:gd name="connsiteX4" fmla="*/ 2094614 w 2094614"/>
              <a:gd name="connsiteY4" fmla="*/ 0 h 1924189"/>
              <a:gd name="connsiteX0" fmla="*/ 0 w 2060956"/>
              <a:gd name="connsiteY0" fmla="*/ 1830488 h 1830488"/>
              <a:gd name="connsiteX1" fmla="*/ 178993 w 2060956"/>
              <a:gd name="connsiteY1" fmla="*/ 1286540 h 1830488"/>
              <a:gd name="connsiteX2" fmla="*/ 668091 w 2060956"/>
              <a:gd name="connsiteY2" fmla="*/ 712382 h 1830488"/>
              <a:gd name="connsiteX3" fmla="*/ 1327310 w 2060956"/>
              <a:gd name="connsiteY3" fmla="*/ 244550 h 1830488"/>
              <a:gd name="connsiteX4" fmla="*/ 2060956 w 2060956"/>
              <a:gd name="connsiteY4" fmla="*/ 0 h 1830488"/>
              <a:gd name="connsiteX0" fmla="*/ 0 w 2060956"/>
              <a:gd name="connsiteY0" fmla="*/ 1830488 h 1830488"/>
              <a:gd name="connsiteX1" fmla="*/ 178993 w 2060956"/>
              <a:gd name="connsiteY1" fmla="*/ 1286540 h 1830488"/>
              <a:gd name="connsiteX2" fmla="*/ 668091 w 2060956"/>
              <a:gd name="connsiteY2" fmla="*/ 712382 h 1830488"/>
              <a:gd name="connsiteX3" fmla="*/ 1327310 w 2060956"/>
              <a:gd name="connsiteY3" fmla="*/ 244550 h 1830488"/>
              <a:gd name="connsiteX4" fmla="*/ 2060956 w 2060956"/>
              <a:gd name="connsiteY4" fmla="*/ 0 h 1830488"/>
              <a:gd name="connsiteX0" fmla="*/ 0 w 2060956"/>
              <a:gd name="connsiteY0" fmla="*/ 1830488 h 1830488"/>
              <a:gd name="connsiteX1" fmla="*/ 178993 w 2060956"/>
              <a:gd name="connsiteY1" fmla="*/ 1286540 h 1830488"/>
              <a:gd name="connsiteX2" fmla="*/ 668091 w 2060956"/>
              <a:gd name="connsiteY2" fmla="*/ 712382 h 1830488"/>
              <a:gd name="connsiteX3" fmla="*/ 1327310 w 2060956"/>
              <a:gd name="connsiteY3" fmla="*/ 244550 h 1830488"/>
              <a:gd name="connsiteX4" fmla="*/ 2060956 w 2060956"/>
              <a:gd name="connsiteY4" fmla="*/ 0 h 183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0956" h="1830488">
                <a:moveTo>
                  <a:pt x="0" y="1830488"/>
                </a:moveTo>
                <a:cubicBezTo>
                  <a:pt x="52654" y="1594799"/>
                  <a:pt x="72453" y="1494308"/>
                  <a:pt x="178993" y="1286540"/>
                </a:cubicBezTo>
                <a:cubicBezTo>
                  <a:pt x="285533" y="1078772"/>
                  <a:pt x="476705" y="886047"/>
                  <a:pt x="668091" y="712382"/>
                </a:cubicBezTo>
                <a:cubicBezTo>
                  <a:pt x="859477" y="538717"/>
                  <a:pt x="1084533" y="363280"/>
                  <a:pt x="1327310" y="244550"/>
                </a:cubicBezTo>
                <a:cubicBezTo>
                  <a:pt x="1570087" y="125820"/>
                  <a:pt x="1762358" y="57593"/>
                  <a:pt x="2060956" y="0"/>
                </a:cubicBezTo>
              </a:path>
            </a:pathLst>
          </a:custGeom>
          <a:noFill/>
          <a:ln w="76200" cap="rnd">
            <a:solidFill>
              <a:srgbClr val="182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 flipH="1">
            <a:off x="5372425" y="3890138"/>
            <a:ext cx="590331" cy="567388"/>
          </a:xfrm>
          <a:prstGeom prst="line">
            <a:avLst/>
          </a:prstGeom>
          <a:ln w="63500" cap="rnd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521560" y="4913628"/>
            <a:ext cx="1" cy="810336"/>
          </a:xfrm>
          <a:prstGeom prst="line">
            <a:avLst/>
          </a:prstGeom>
          <a:ln w="63500" cap="rnd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557550" y="5786041"/>
            <a:ext cx="1" cy="810336"/>
          </a:xfrm>
          <a:prstGeom prst="line">
            <a:avLst/>
          </a:prstGeom>
          <a:ln w="63500" cap="rnd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7462996" y="4412493"/>
            <a:ext cx="118018" cy="682901"/>
          </a:xfrm>
          <a:prstGeom prst="line">
            <a:avLst/>
          </a:prstGeom>
          <a:ln w="63500" cap="rnd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259785" y="5573122"/>
            <a:ext cx="1" cy="810336"/>
          </a:xfrm>
          <a:prstGeom prst="line">
            <a:avLst/>
          </a:prstGeom>
          <a:ln w="63500" cap="rnd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6411433" y="3105488"/>
            <a:ext cx="871327" cy="137442"/>
          </a:xfrm>
          <a:prstGeom prst="line">
            <a:avLst/>
          </a:prstGeom>
          <a:ln w="63500" cap="rnd">
            <a:solidFill>
              <a:srgbClr val="FF0000"/>
            </a:solidFill>
            <a:round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272664" y="3988715"/>
            <a:ext cx="550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K</a:t>
            </a:r>
            <a:endParaRPr lang="en-US" sz="40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600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95"/>
    </mc:Choice>
    <mc:Fallback xmlns="">
      <p:transition spd="slow" advTm="985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5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9" grpId="0" animBg="1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Grooming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30" t="268" r="1" b="2716"/>
          <a:stretch/>
        </p:blipFill>
        <p:spPr>
          <a:xfrm>
            <a:off x="1189160" y="1185863"/>
            <a:ext cx="4196034" cy="49069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5400000">
            <a:off x="4680217" y="5143624"/>
            <a:ext cx="1713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© Disney/Pixar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4923" y="4006515"/>
            <a:ext cx="3439077" cy="23916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42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210"/>
    </mc:Choice>
    <mc:Fallback xmlns="">
      <p:transition spd="slow" advTm="62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1319213"/>
            <a:ext cx="8306628" cy="4951412"/>
          </a:xfrm>
        </p:spPr>
        <p:txBody>
          <a:bodyPr/>
          <a:lstStyle/>
          <a:p>
            <a:r>
              <a:rPr lang="en-US" dirty="0" smtClean="0"/>
              <a:t>Measures difference of </a:t>
            </a:r>
            <a:r>
              <a:rPr lang="en-US" dirty="0"/>
              <a:t>nearby tangent </a:t>
            </a:r>
            <a:r>
              <a:rPr lang="en-US" dirty="0" smtClean="0"/>
              <a:t>vectors</a:t>
            </a:r>
          </a:p>
          <a:p>
            <a:pPr lvl="1"/>
            <a:r>
              <a:rPr lang="en-US" sz="2600" dirty="0" smtClean="0"/>
              <a:t>             is how </a:t>
            </a:r>
            <a:r>
              <a:rPr lang="en-US" sz="2800" b="1" dirty="0" smtClean="0">
                <a:latin typeface="cmtex10" panose="020B0500000000000000" pitchFamily="34" charset="0"/>
                <a:cs typeface="Times New Roman" panose="02020603050405020304" pitchFamily="18" charset="0"/>
              </a:rPr>
              <a:t>u</a:t>
            </a:r>
            <a:r>
              <a:rPr lang="en-US" sz="2600" dirty="0" smtClean="0"/>
              <a:t> changes in the direction of </a:t>
            </a:r>
            <a:r>
              <a:rPr lang="en-US" sz="2600" dirty="0" smtClean="0">
                <a:latin typeface="cmbx7" panose="020B0500000000000000" pitchFamily="34" charset="0"/>
              </a:rPr>
              <a:t>w</a:t>
            </a:r>
          </a:p>
          <a:p>
            <a:pPr lvl="1"/>
            <a:r>
              <a:rPr lang="en-US" sz="2600" dirty="0" smtClean="0"/>
              <a:t>requires (arbitrary) frame field, but      really geometric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Covariant D</a:t>
            </a:r>
            <a:r>
              <a:rPr lang="en-US" dirty="0" smtClean="0"/>
              <a:t>erivative - Redux</a:t>
            </a:r>
            <a:endParaRPr lang="en-US" dirty="0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362" y="1789387"/>
            <a:ext cx="838519" cy="337586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3420" b="-29441"/>
          <a:stretch/>
        </p:blipFill>
        <p:spPr>
          <a:xfrm>
            <a:off x="6231579" y="2236923"/>
            <a:ext cx="288786" cy="38270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287489" y="2818543"/>
            <a:ext cx="2186167" cy="9001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211617" y="2818543"/>
            <a:ext cx="1323593" cy="9250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850824" y="3718644"/>
            <a:ext cx="0" cy="697424"/>
          </a:xfrm>
          <a:prstGeom prst="straightConnector1">
            <a:avLst/>
          </a:prstGeom>
          <a:ln w="57150"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796988" y="4340075"/>
            <a:ext cx="21295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8000"/>
                </a:solidFill>
              </a:rPr>
              <a:t>Coordinate </a:t>
            </a:r>
          </a:p>
          <a:p>
            <a:pPr algn="ctr"/>
            <a:r>
              <a:rPr lang="en-US" sz="2800" b="1" dirty="0" smtClean="0">
                <a:solidFill>
                  <a:srgbClr val="FF8000"/>
                </a:solidFill>
              </a:rPr>
              <a:t>gradient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339556" y="3718644"/>
            <a:ext cx="0" cy="697424"/>
          </a:xfrm>
          <a:prstGeom prst="straightConnector1">
            <a:avLst/>
          </a:prstGeom>
          <a:ln w="57150"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185790" y="4340075"/>
            <a:ext cx="23075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4"/>
                </a:solidFill>
              </a:rPr>
              <a:t>Frame </a:t>
            </a:r>
          </a:p>
          <a:p>
            <a:pPr algn="ctr"/>
            <a:r>
              <a:rPr lang="en-US" sz="2800" b="1" dirty="0" smtClean="0">
                <a:solidFill>
                  <a:schemeClr val="accent4"/>
                </a:solidFill>
              </a:rPr>
              <a:t>alignment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1" y="4490775"/>
            <a:ext cx="5071710" cy="738493"/>
          </a:xfrm>
          <a:prstGeom prst="rect">
            <a:avLst/>
          </a:prstGeom>
        </p:spPr>
      </p:pic>
      <p:sp>
        <p:nvSpPr>
          <p:cNvPr id="21" name="Rounded Rectangle 20"/>
          <p:cNvSpPr/>
          <p:nvPr/>
        </p:nvSpPr>
        <p:spPr>
          <a:xfrm rot="21142840">
            <a:off x="98578" y="3748510"/>
            <a:ext cx="2758440" cy="71157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Simpler </a:t>
            </a:r>
            <a:r>
              <a:rPr lang="en-US" dirty="0"/>
              <a:t>meaning </a:t>
            </a:r>
            <a:br>
              <a:rPr lang="en-US" dirty="0"/>
            </a:br>
            <a:r>
              <a:rPr lang="en-US" dirty="0"/>
              <a:t>for canonical </a:t>
            </a:r>
            <a:r>
              <a:rPr lang="en-US" dirty="0" smtClean="0"/>
              <a:t>connection</a:t>
            </a:r>
            <a:endParaRPr lang="en-US" dirty="0"/>
          </a:p>
        </p:txBody>
      </p:sp>
      <p:sp>
        <p:nvSpPr>
          <p:cNvPr id="22" name="Right Brace 21"/>
          <p:cNvSpPr/>
          <p:nvPr/>
        </p:nvSpPr>
        <p:spPr>
          <a:xfrm rot="5400000">
            <a:off x="4995599" y="4082304"/>
            <a:ext cx="178132" cy="2467683"/>
          </a:xfrm>
          <a:prstGeom prst="rightBrace">
            <a:avLst>
              <a:gd name="adj1" fmla="val 115885"/>
              <a:gd name="adj2" fmla="val 50270"/>
            </a:avLst>
          </a:prstGeom>
          <a:ln w="381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3529727" y="5362618"/>
                <a:ext cx="33121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accent5"/>
                    </a:solidFill>
                    <a:latin typeface="Californian FB" panose="0207040306080B030204" pitchFamily="18" charset="0"/>
                  </a:rPr>
                  <a:t>evaluated in ambient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accent5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sz="2400" baseline="30000" dirty="0" smtClean="0">
                    <a:solidFill>
                      <a:schemeClr val="accent5"/>
                    </a:solidFill>
                    <a:latin typeface="+mn-lt"/>
                  </a:rPr>
                  <a:t>3</a:t>
                </a:r>
                <a:r>
                  <a:rPr lang="en-US" sz="2400" dirty="0">
                    <a:solidFill>
                      <a:schemeClr val="accent5"/>
                    </a:solidFill>
                    <a:latin typeface="Californian FB" panose="0207040306080B030204" pitchFamily="18" charset="0"/>
                  </a:rPr>
                  <a:t> ! </a:t>
                </a:r>
                <a:endParaRPr lang="en-US" sz="2400" baseline="30000" dirty="0">
                  <a:solidFill>
                    <a:schemeClr val="accent5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9727" y="5362618"/>
                <a:ext cx="3312125" cy="461665"/>
              </a:xfrm>
              <a:prstGeom prst="rect">
                <a:avLst/>
              </a:prstGeom>
              <a:blipFill rotWithShape="0">
                <a:blip r:embed="rId9"/>
                <a:stretch>
                  <a:fillRect l="-2762" t="-9333" r="-2026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ight Brace 19"/>
          <p:cNvSpPr/>
          <p:nvPr/>
        </p:nvSpPr>
        <p:spPr>
          <a:xfrm rot="5400000">
            <a:off x="2745666" y="4894598"/>
            <a:ext cx="178132" cy="832936"/>
          </a:xfrm>
          <a:prstGeom prst="rightBrace">
            <a:avLst>
              <a:gd name="adj1" fmla="val 115885"/>
              <a:gd name="adj2" fmla="val 50270"/>
            </a:avLst>
          </a:prstGeom>
          <a:ln w="38100" cap="rnd">
            <a:solidFill>
              <a:srgbClr val="00B05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732941" y="5380726"/>
            <a:ext cx="22156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B050"/>
                </a:solidFill>
                <a:latin typeface="Californian FB" panose="0207040306080B030204" pitchFamily="18" charset="0"/>
              </a:rPr>
              <a:t>projection</a:t>
            </a:r>
            <a:br>
              <a:rPr lang="en-US" sz="2400" dirty="0" smtClean="0">
                <a:solidFill>
                  <a:srgbClr val="00B050"/>
                </a:solidFill>
                <a:latin typeface="Californian FB" panose="0207040306080B030204" pitchFamily="18" charset="0"/>
              </a:rPr>
            </a:br>
            <a:r>
              <a:rPr lang="en-US" sz="2400" dirty="0" smtClean="0">
                <a:solidFill>
                  <a:srgbClr val="00B050"/>
                </a:solidFill>
                <a:latin typeface="Californian FB" panose="0207040306080B030204" pitchFamily="18" charset="0"/>
              </a:rPr>
              <a:t>to tangent plane</a:t>
            </a:r>
            <a:endParaRPr lang="en-US" sz="2400" baseline="30000" dirty="0">
              <a:solidFill>
                <a:srgbClr val="00B050"/>
              </a:solidFill>
              <a:latin typeface="+mn-lt"/>
            </a:endParaRPr>
          </a:p>
        </p:txBody>
      </p:sp>
      <p:pic>
        <p:nvPicPr>
          <p:cNvPr id="17" name="Picture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47" y="2865637"/>
            <a:ext cx="7997294" cy="8228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602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943"/>
    </mc:Choice>
    <mc:Fallback xmlns="">
      <p:transition spd="slow" advTm="192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6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2" grpId="0"/>
      <p:bldP spid="12" grpId="1"/>
      <p:bldP spid="14" grpId="0"/>
      <p:bldP spid="14" grpId="1"/>
      <p:bldP spid="21" grpId="0" animBg="1"/>
      <p:bldP spid="22" grpId="2" animBg="1"/>
      <p:bldP spid="23" grpId="0"/>
      <p:bldP spid="20" grpId="0" animBg="1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007221" y="2147755"/>
            <a:ext cx="826087" cy="471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373855" y="2147755"/>
            <a:ext cx="989741" cy="471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019039" y="2147755"/>
            <a:ext cx="3724697" cy="4717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319213"/>
            <a:ext cx="8186207" cy="4951412"/>
          </a:xfrm>
        </p:spPr>
        <p:txBody>
          <a:bodyPr/>
          <a:lstStyle/>
          <a:p>
            <a:r>
              <a:rPr lang="en-US" dirty="0" smtClean="0"/>
              <a:t>Divergence, curl, and covariant derivative are linked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lvl="1"/>
            <a:r>
              <a:rPr lang="en-US" sz="2800" dirty="0" smtClean="0"/>
              <a:t>first two terms are called holomorphic derivative</a:t>
            </a:r>
          </a:p>
          <a:p>
            <a:pPr lvl="1"/>
            <a:r>
              <a:rPr lang="en-US" sz="2800" dirty="0" smtClean="0"/>
              <a:t>last two form </a:t>
            </a:r>
            <a:r>
              <a:rPr lang="en-US" sz="2800" dirty="0" err="1" smtClean="0"/>
              <a:t>antiholomorphic</a:t>
            </a:r>
            <a:r>
              <a:rPr lang="en-US" sz="2800" dirty="0" smtClean="0"/>
              <a:t> derivative</a:t>
            </a:r>
          </a:p>
          <a:p>
            <a:pPr lvl="2"/>
            <a:r>
              <a:rPr lang="en-US" sz="2400" dirty="0" smtClean="0"/>
              <a:t>behaves as 2-vector field, by the way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-139700"/>
            <a:ext cx="8377872" cy="1325563"/>
          </a:xfrm>
        </p:spPr>
        <p:txBody>
          <a:bodyPr/>
          <a:lstStyle/>
          <a:p>
            <a:r>
              <a:rPr lang="en-US" dirty="0" smtClean="0"/>
              <a:t>Geometric Decomposition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426033" y="2574537"/>
            <a:ext cx="0" cy="697424"/>
          </a:xfrm>
          <a:prstGeom prst="straightConnector1">
            <a:avLst/>
          </a:prstGeom>
          <a:ln w="57150"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858880" y="2574537"/>
            <a:ext cx="0" cy="697424"/>
          </a:xfrm>
          <a:prstGeom prst="straightConnector1">
            <a:avLst/>
          </a:prstGeom>
          <a:ln w="57150"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352791" y="3171226"/>
            <a:ext cx="21699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8000"/>
                </a:solidFill>
              </a:rPr>
              <a:t>Divergence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394174" y="3171226"/>
            <a:ext cx="13175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8000"/>
                </a:solidFill>
              </a:rPr>
              <a:t>Curl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824672" y="2619532"/>
            <a:ext cx="0" cy="697424"/>
          </a:xfrm>
          <a:prstGeom prst="straightConnector1">
            <a:avLst/>
          </a:prstGeom>
          <a:ln w="57150"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914898" y="3171225"/>
            <a:ext cx="35960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8000"/>
                </a:solidFill>
              </a:rPr>
              <a:t>Reflected </a:t>
            </a:r>
            <a:r>
              <a:rPr lang="en-US" sz="2800" b="1" dirty="0" err="1">
                <a:solidFill>
                  <a:srgbClr val="FF8000"/>
                </a:solidFill>
              </a:rPr>
              <a:t>Div</a:t>
            </a:r>
            <a:r>
              <a:rPr lang="en-US" sz="2800" b="1" dirty="0">
                <a:solidFill>
                  <a:srgbClr val="FF8000"/>
                </a:solidFill>
              </a:rPr>
              <a:t>/Curl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24"/>
          <a:stretch/>
        </p:blipFill>
        <p:spPr>
          <a:xfrm>
            <a:off x="540396" y="2017878"/>
            <a:ext cx="4590404" cy="71121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5124764" y="2017878"/>
            <a:ext cx="3708400" cy="711210"/>
            <a:chOff x="4927600" y="5392555"/>
            <a:chExt cx="3708400" cy="711210"/>
          </a:xfrm>
        </p:grpSpPr>
        <p:pic>
          <p:nvPicPr>
            <p:cNvPr id="16" name="Picture 1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4"/>
            <a:stretch/>
          </p:blipFill>
          <p:spPr>
            <a:xfrm>
              <a:off x="5120640" y="5392555"/>
              <a:ext cx="3515360" cy="71121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48" r="81398"/>
            <a:stretch/>
          </p:blipFill>
          <p:spPr>
            <a:xfrm>
              <a:off x="4927600" y="5392555"/>
              <a:ext cx="182880" cy="711210"/>
            </a:xfrm>
            <a:prstGeom prst="rect">
              <a:avLst/>
            </a:prstGeom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62"/>
          <a:stretch/>
        </p:blipFill>
        <p:spPr>
          <a:xfrm>
            <a:off x="6655638" y="5366884"/>
            <a:ext cx="2159218" cy="7498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245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020"/>
    </mc:Choice>
    <mc:Fallback xmlns="">
      <p:transition spd="slow" advTm="1220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9" grpId="0"/>
      <p:bldP spid="10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well-known energies to measure smoothness</a:t>
            </a:r>
          </a:p>
          <a:p>
            <a:pPr lvl="1"/>
            <a:r>
              <a:rPr lang="en-US" dirty="0" smtClean="0"/>
              <a:t>a bit confusing, as they both involve a Laplacian…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Smoothness</a:t>
            </a:r>
            <a:endParaRPr lang="en-US" dirty="0"/>
          </a:p>
        </p:txBody>
      </p:sp>
      <p:pic>
        <p:nvPicPr>
          <p:cNvPr id="4" name="Picture 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028" y="3992128"/>
            <a:ext cx="5905500" cy="8128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444" y="2557548"/>
            <a:ext cx="2032000" cy="368300"/>
          </a:xfrm>
          <a:prstGeom prst="rect">
            <a:avLst/>
          </a:prstGeom>
        </p:spPr>
      </p:pic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844" y="4971486"/>
            <a:ext cx="1943100" cy="3683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277665" y="2925849"/>
            <a:ext cx="23088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chemeClr val="accent2"/>
                </a:solidFill>
              </a:rPr>
              <a:t>Bochner</a:t>
            </a:r>
            <a:r>
              <a:rPr lang="en-US" sz="2800" b="1" dirty="0">
                <a:solidFill>
                  <a:schemeClr val="accent4"/>
                </a:solidFill>
              </a:rPr>
              <a:t> </a:t>
            </a:r>
            <a:r>
              <a:rPr lang="en-US" sz="2800" b="1" dirty="0">
                <a:solidFill>
                  <a:schemeClr val="accent2"/>
                </a:solidFill>
              </a:rPr>
              <a:t>Laplacian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16690" y="5324096"/>
            <a:ext cx="23955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smtClean="0">
                <a:solidFill>
                  <a:srgbClr val="8064A2"/>
                </a:solidFill>
              </a:rPr>
              <a:t>Hodge</a:t>
            </a:r>
          </a:p>
          <a:p>
            <a:pPr algn="ctr"/>
            <a:r>
              <a:rPr lang="en-US" sz="2800" b="1" smtClean="0">
                <a:solidFill>
                  <a:srgbClr val="8064A2"/>
                </a:solidFill>
              </a:rPr>
              <a:t>Laplacian</a:t>
            </a:r>
            <a:endParaRPr lang="en-US" dirty="0">
              <a:solidFill>
                <a:srgbClr val="8064A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958521">
            <a:off x="66647" y="4899957"/>
            <a:ext cx="2774286" cy="369332"/>
          </a:xfrm>
          <a:prstGeom prst="rect">
            <a:avLst/>
          </a:prstGeom>
          <a:gradFill>
            <a:gsLst>
              <a:gs pos="0">
                <a:srgbClr val="A996C0"/>
              </a:gs>
              <a:gs pos="50000">
                <a:srgbClr val="A793BF"/>
              </a:gs>
              <a:gs pos="100000">
                <a:srgbClr val="5E4878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poor man’s </a:t>
            </a:r>
            <a:r>
              <a:rPr lang="en-US" dirty="0" err="1" smtClean="0">
                <a:solidFill>
                  <a:schemeClr val="bg1"/>
                </a:solidFill>
              </a:rPr>
              <a:t>Dirichlet</a:t>
            </a:r>
            <a:r>
              <a:rPr lang="en-US" dirty="0" smtClean="0">
                <a:solidFill>
                  <a:schemeClr val="bg1"/>
                </a:solidFill>
              </a:rPr>
              <a:t> energy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958521">
            <a:off x="499862" y="3014417"/>
            <a:ext cx="167270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Dirichlet</a:t>
            </a:r>
            <a:r>
              <a:rPr lang="en-US" dirty="0" smtClean="0">
                <a:solidFill>
                  <a:schemeClr val="bg1"/>
                </a:solidFill>
              </a:rPr>
              <a:t> energy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552" y="2356116"/>
            <a:ext cx="3427425" cy="7990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151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565"/>
    </mc:Choice>
    <mc:Fallback xmlns="">
      <p:transition spd="slow" advTm="885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From Now On, Discrete Setup</a:t>
            </a:r>
            <a:endParaRPr lang="en-US" altLang="en-US" dirty="0"/>
          </a:p>
        </p:txBody>
      </p:sp>
      <p:sp>
        <p:nvSpPr>
          <p:cNvPr id="69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Surface as triangle mesh</a:t>
            </a:r>
            <a:endParaRPr lang="en-US" altLang="en-US" dirty="0"/>
          </a:p>
          <a:p>
            <a:pPr lvl="1"/>
            <a:r>
              <a:rPr lang="en-US" altLang="en-US" dirty="0" smtClean="0"/>
              <a:t>manifold, with or without boundary</a:t>
            </a:r>
            <a:endParaRPr lang="en-US" altLang="en-US" dirty="0"/>
          </a:p>
          <a:p>
            <a:pPr lvl="1"/>
            <a:r>
              <a:rPr lang="en-US" altLang="en-US" dirty="0" smtClean="0"/>
              <a:t>connectivity:</a:t>
            </a:r>
          </a:p>
          <a:p>
            <a:pPr lvl="1"/>
            <a:endParaRPr lang="en-US" altLang="en-US" dirty="0" smtClean="0"/>
          </a:p>
          <a:p>
            <a:pPr lvl="1"/>
            <a:endParaRPr lang="en-US" altLang="en-US" dirty="0"/>
          </a:p>
          <a:p>
            <a:pPr lvl="1"/>
            <a:endParaRPr lang="en-US" altLang="en-US" dirty="0" smtClean="0"/>
          </a:p>
          <a:p>
            <a:pPr lvl="1"/>
            <a:endParaRPr lang="en-US" altLang="en-US" dirty="0" smtClean="0"/>
          </a:p>
          <a:p>
            <a:pPr lvl="1"/>
            <a:r>
              <a:rPr lang="en-US" altLang="en-US" dirty="0" smtClean="0"/>
              <a:t>positions:</a:t>
            </a:r>
            <a:endParaRPr lang="en-US" altLang="en-US" dirty="0"/>
          </a:p>
        </p:txBody>
      </p:sp>
      <p:pic>
        <p:nvPicPr>
          <p:cNvPr id="699396" name="Picture 4" descr="ca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5" t="2371" r="5089" b="7680"/>
          <a:stretch>
            <a:fillRect/>
          </a:stretch>
        </p:blipFill>
        <p:spPr bwMode="auto">
          <a:xfrm>
            <a:off x="6052344" y="3265488"/>
            <a:ext cx="2586038" cy="27701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9397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769" y="2679065"/>
            <a:ext cx="21145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38100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9398" name="Picture 6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019" y="3284220"/>
            <a:ext cx="15049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38100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9399" name="Picture 7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344" y="3284220"/>
            <a:ext cx="13525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38100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9400" name="Picture 8" descr="txp_fi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044" y="3284220"/>
            <a:ext cx="15430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38100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9403" name="Picture 11" descr="txp_fi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894" y="4480878"/>
            <a:ext cx="22479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699498" name="Group 106"/>
          <p:cNvGrpSpPr>
            <a:grpSpLocks/>
          </p:cNvGrpSpPr>
          <p:nvPr/>
        </p:nvGrpSpPr>
        <p:grpSpPr bwMode="auto">
          <a:xfrm>
            <a:off x="6865144" y="4438650"/>
            <a:ext cx="1390650" cy="1147763"/>
            <a:chOff x="4350" y="1649"/>
            <a:chExt cx="876" cy="723"/>
          </a:xfrm>
        </p:grpSpPr>
        <p:sp>
          <p:nvSpPr>
            <p:cNvPr id="699436" name="Freeform 44"/>
            <p:cNvSpPr>
              <a:spLocks/>
            </p:cNvSpPr>
            <p:nvPr/>
          </p:nvSpPr>
          <p:spPr bwMode="auto">
            <a:xfrm>
              <a:off x="5031" y="2093"/>
              <a:ext cx="20" cy="76"/>
            </a:xfrm>
            <a:custGeom>
              <a:avLst/>
              <a:gdLst>
                <a:gd name="T0" fmla="*/ 18 w 18"/>
                <a:gd name="T1" fmla="*/ 68 h 68"/>
                <a:gd name="T2" fmla="*/ 0 w 18"/>
                <a:gd name="T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68">
                  <a:moveTo>
                    <a:pt x="18" y="68"/>
                  </a:moveTo>
                  <a:lnTo>
                    <a:pt x="0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37" name="Freeform 45"/>
            <p:cNvSpPr>
              <a:spLocks/>
            </p:cNvSpPr>
            <p:nvPr/>
          </p:nvSpPr>
          <p:spPr bwMode="auto">
            <a:xfrm>
              <a:off x="4738" y="2048"/>
              <a:ext cx="56" cy="152"/>
            </a:xfrm>
            <a:custGeom>
              <a:avLst/>
              <a:gdLst>
                <a:gd name="T0" fmla="*/ 50 w 50"/>
                <a:gd name="T1" fmla="*/ 0 h 136"/>
                <a:gd name="T2" fmla="*/ 0 w 50"/>
                <a:gd name="T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" h="136">
                  <a:moveTo>
                    <a:pt x="50" y="0"/>
                  </a:moveTo>
                  <a:lnTo>
                    <a:pt x="0" y="136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38" name="Freeform 46"/>
            <p:cNvSpPr>
              <a:spLocks/>
            </p:cNvSpPr>
            <p:nvPr/>
          </p:nvSpPr>
          <p:spPr bwMode="auto">
            <a:xfrm>
              <a:off x="4613" y="2098"/>
              <a:ext cx="29" cy="170"/>
            </a:xfrm>
            <a:custGeom>
              <a:avLst/>
              <a:gdLst>
                <a:gd name="T0" fmla="*/ 26 w 26"/>
                <a:gd name="T1" fmla="*/ 152 h 152"/>
                <a:gd name="T2" fmla="*/ 0 w 26"/>
                <a:gd name="T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152">
                  <a:moveTo>
                    <a:pt x="26" y="152"/>
                  </a:moveTo>
                  <a:lnTo>
                    <a:pt x="0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39" name="Freeform 47"/>
            <p:cNvSpPr>
              <a:spLocks/>
            </p:cNvSpPr>
            <p:nvPr/>
          </p:nvSpPr>
          <p:spPr bwMode="auto">
            <a:xfrm>
              <a:off x="4650" y="1932"/>
              <a:ext cx="130" cy="65"/>
            </a:xfrm>
            <a:custGeom>
              <a:avLst/>
              <a:gdLst>
                <a:gd name="T0" fmla="*/ 116 w 116"/>
                <a:gd name="T1" fmla="*/ 0 h 58"/>
                <a:gd name="T2" fmla="*/ 0 w 116"/>
                <a:gd name="T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58">
                  <a:moveTo>
                    <a:pt x="116" y="0"/>
                  </a:moveTo>
                  <a:lnTo>
                    <a:pt x="0" y="58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40" name="Freeform 48"/>
            <p:cNvSpPr>
              <a:spLocks/>
            </p:cNvSpPr>
            <p:nvPr/>
          </p:nvSpPr>
          <p:spPr bwMode="auto">
            <a:xfrm>
              <a:off x="4553" y="2290"/>
              <a:ext cx="70" cy="49"/>
            </a:xfrm>
            <a:custGeom>
              <a:avLst/>
              <a:gdLst>
                <a:gd name="T0" fmla="*/ 0 w 62"/>
                <a:gd name="T1" fmla="*/ 0 h 44"/>
                <a:gd name="T2" fmla="*/ 62 w 62"/>
                <a:gd name="T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" h="44">
                  <a:moveTo>
                    <a:pt x="0" y="0"/>
                  </a:moveTo>
                  <a:lnTo>
                    <a:pt x="62" y="44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41" name="Freeform 49"/>
            <p:cNvSpPr>
              <a:spLocks/>
            </p:cNvSpPr>
            <p:nvPr/>
          </p:nvSpPr>
          <p:spPr bwMode="auto">
            <a:xfrm>
              <a:off x="4407" y="1994"/>
              <a:ext cx="109" cy="12"/>
            </a:xfrm>
            <a:custGeom>
              <a:avLst/>
              <a:gdLst>
                <a:gd name="T0" fmla="*/ 0 w 98"/>
                <a:gd name="T1" fmla="*/ 0 h 10"/>
                <a:gd name="T2" fmla="*/ 98 w 98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8" h="10">
                  <a:moveTo>
                    <a:pt x="0" y="0"/>
                  </a:moveTo>
                  <a:lnTo>
                    <a:pt x="98" y="1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42" name="Freeform 50"/>
            <p:cNvSpPr>
              <a:spLocks/>
            </p:cNvSpPr>
            <p:nvPr/>
          </p:nvSpPr>
          <p:spPr bwMode="auto">
            <a:xfrm>
              <a:off x="4427" y="2066"/>
              <a:ext cx="91" cy="49"/>
            </a:xfrm>
            <a:custGeom>
              <a:avLst/>
              <a:gdLst>
                <a:gd name="T0" fmla="*/ 0 w 82"/>
                <a:gd name="T1" fmla="*/ 44 h 44"/>
                <a:gd name="T2" fmla="*/ 82 w 82"/>
                <a:gd name="T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2" h="44">
                  <a:moveTo>
                    <a:pt x="0" y="44"/>
                  </a:moveTo>
                  <a:lnTo>
                    <a:pt x="82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43" name="Freeform 51"/>
            <p:cNvSpPr>
              <a:spLocks/>
            </p:cNvSpPr>
            <p:nvPr/>
          </p:nvSpPr>
          <p:spPr bwMode="auto">
            <a:xfrm>
              <a:off x="4801" y="2131"/>
              <a:ext cx="129" cy="110"/>
            </a:xfrm>
            <a:custGeom>
              <a:avLst/>
              <a:gdLst>
                <a:gd name="T0" fmla="*/ 0 w 116"/>
                <a:gd name="T1" fmla="*/ 98 h 98"/>
                <a:gd name="T2" fmla="*/ 116 w 116"/>
                <a:gd name="T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98">
                  <a:moveTo>
                    <a:pt x="0" y="98"/>
                  </a:moveTo>
                  <a:lnTo>
                    <a:pt x="116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44" name="Freeform 52"/>
            <p:cNvSpPr>
              <a:spLocks/>
            </p:cNvSpPr>
            <p:nvPr/>
          </p:nvSpPr>
          <p:spPr bwMode="auto">
            <a:xfrm>
              <a:off x="4892" y="1928"/>
              <a:ext cx="72" cy="72"/>
            </a:xfrm>
            <a:custGeom>
              <a:avLst/>
              <a:gdLst>
                <a:gd name="T0" fmla="*/ 0 w 64"/>
                <a:gd name="T1" fmla="*/ 0 h 64"/>
                <a:gd name="T2" fmla="*/ 64 w 64"/>
                <a:gd name="T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4" h="64">
                  <a:moveTo>
                    <a:pt x="0" y="0"/>
                  </a:moveTo>
                  <a:lnTo>
                    <a:pt x="64" y="64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45" name="Freeform 53"/>
            <p:cNvSpPr>
              <a:spLocks/>
            </p:cNvSpPr>
            <p:nvPr/>
          </p:nvSpPr>
          <p:spPr bwMode="auto">
            <a:xfrm>
              <a:off x="5184" y="1858"/>
              <a:ext cx="42" cy="181"/>
            </a:xfrm>
            <a:custGeom>
              <a:avLst/>
              <a:gdLst>
                <a:gd name="T0" fmla="*/ 0 w 38"/>
                <a:gd name="T1" fmla="*/ 0 h 162"/>
                <a:gd name="T2" fmla="*/ 38 w 38"/>
                <a:gd name="T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162">
                  <a:moveTo>
                    <a:pt x="0" y="0"/>
                  </a:moveTo>
                  <a:lnTo>
                    <a:pt x="38" y="162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46" name="Freeform 54"/>
            <p:cNvSpPr>
              <a:spLocks/>
            </p:cNvSpPr>
            <p:nvPr/>
          </p:nvSpPr>
          <p:spPr bwMode="auto">
            <a:xfrm>
              <a:off x="5102" y="2152"/>
              <a:ext cx="87" cy="54"/>
            </a:xfrm>
            <a:custGeom>
              <a:avLst/>
              <a:gdLst>
                <a:gd name="T0" fmla="*/ 78 w 78"/>
                <a:gd name="T1" fmla="*/ 0 h 48"/>
                <a:gd name="T2" fmla="*/ 0 w 78"/>
                <a:gd name="T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8" h="48">
                  <a:moveTo>
                    <a:pt x="78" y="0"/>
                  </a:moveTo>
                  <a:lnTo>
                    <a:pt x="0" y="48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47" name="Freeform 55"/>
            <p:cNvSpPr>
              <a:spLocks/>
            </p:cNvSpPr>
            <p:nvPr/>
          </p:nvSpPr>
          <p:spPr bwMode="auto">
            <a:xfrm>
              <a:off x="4413" y="2189"/>
              <a:ext cx="67" cy="47"/>
            </a:xfrm>
            <a:custGeom>
              <a:avLst/>
              <a:gdLst>
                <a:gd name="T0" fmla="*/ 0 w 60"/>
                <a:gd name="T1" fmla="*/ 0 h 42"/>
                <a:gd name="T2" fmla="*/ 60 w 60"/>
                <a:gd name="T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lnTo>
                    <a:pt x="60" y="42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48" name="Freeform 56"/>
            <p:cNvSpPr>
              <a:spLocks/>
            </p:cNvSpPr>
            <p:nvPr/>
          </p:nvSpPr>
          <p:spPr bwMode="auto">
            <a:xfrm>
              <a:off x="5046" y="1858"/>
              <a:ext cx="63" cy="132"/>
            </a:xfrm>
            <a:custGeom>
              <a:avLst/>
              <a:gdLst>
                <a:gd name="T0" fmla="*/ 0 w 56"/>
                <a:gd name="T1" fmla="*/ 118 h 118"/>
                <a:gd name="T2" fmla="*/ 56 w 56"/>
                <a:gd name="T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6" h="118">
                  <a:moveTo>
                    <a:pt x="0" y="118"/>
                  </a:moveTo>
                  <a:lnTo>
                    <a:pt x="56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49" name="Freeform 57"/>
            <p:cNvSpPr>
              <a:spLocks/>
            </p:cNvSpPr>
            <p:nvPr/>
          </p:nvSpPr>
          <p:spPr bwMode="auto">
            <a:xfrm>
              <a:off x="4813" y="2263"/>
              <a:ext cx="154" cy="54"/>
            </a:xfrm>
            <a:custGeom>
              <a:avLst/>
              <a:gdLst>
                <a:gd name="T0" fmla="*/ 0 w 138"/>
                <a:gd name="T1" fmla="*/ 48 h 48"/>
                <a:gd name="T2" fmla="*/ 138 w 138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8" h="48">
                  <a:moveTo>
                    <a:pt x="0" y="48"/>
                  </a:moveTo>
                  <a:lnTo>
                    <a:pt x="138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50" name="Freeform 58"/>
            <p:cNvSpPr>
              <a:spLocks/>
            </p:cNvSpPr>
            <p:nvPr/>
          </p:nvSpPr>
          <p:spPr bwMode="auto">
            <a:xfrm>
              <a:off x="4865" y="1681"/>
              <a:ext cx="30" cy="137"/>
            </a:xfrm>
            <a:custGeom>
              <a:avLst/>
              <a:gdLst>
                <a:gd name="T0" fmla="*/ 0 w 26"/>
                <a:gd name="T1" fmla="*/ 122 h 122"/>
                <a:gd name="T2" fmla="*/ 26 w 26"/>
                <a:gd name="T3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122">
                  <a:moveTo>
                    <a:pt x="0" y="122"/>
                  </a:moveTo>
                  <a:lnTo>
                    <a:pt x="26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51" name="Freeform 59"/>
            <p:cNvSpPr>
              <a:spLocks/>
            </p:cNvSpPr>
            <p:nvPr/>
          </p:nvSpPr>
          <p:spPr bwMode="auto">
            <a:xfrm>
              <a:off x="4350" y="2029"/>
              <a:ext cx="7" cy="73"/>
            </a:xfrm>
            <a:custGeom>
              <a:avLst/>
              <a:gdLst>
                <a:gd name="T0" fmla="*/ 0 w 6"/>
                <a:gd name="T1" fmla="*/ 0 h 66"/>
                <a:gd name="T2" fmla="*/ 6 w 6"/>
                <a:gd name="T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66">
                  <a:moveTo>
                    <a:pt x="0" y="0"/>
                  </a:moveTo>
                  <a:lnTo>
                    <a:pt x="6" y="66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52" name="Freeform 60"/>
            <p:cNvSpPr>
              <a:spLocks/>
            </p:cNvSpPr>
            <p:nvPr/>
          </p:nvSpPr>
          <p:spPr bwMode="auto">
            <a:xfrm>
              <a:off x="4608" y="1836"/>
              <a:ext cx="127" cy="31"/>
            </a:xfrm>
            <a:custGeom>
              <a:avLst/>
              <a:gdLst>
                <a:gd name="T0" fmla="*/ 0 w 114"/>
                <a:gd name="T1" fmla="*/ 0 h 28"/>
                <a:gd name="T2" fmla="*/ 114 w 114"/>
                <a:gd name="T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4" h="28">
                  <a:moveTo>
                    <a:pt x="0" y="0"/>
                  </a:moveTo>
                  <a:lnTo>
                    <a:pt x="114" y="28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53" name="Freeform 61"/>
            <p:cNvSpPr>
              <a:spLocks/>
            </p:cNvSpPr>
            <p:nvPr/>
          </p:nvSpPr>
          <p:spPr bwMode="auto">
            <a:xfrm>
              <a:off x="4388" y="1875"/>
              <a:ext cx="91" cy="69"/>
            </a:xfrm>
            <a:custGeom>
              <a:avLst/>
              <a:gdLst>
                <a:gd name="T0" fmla="*/ 82 w 82"/>
                <a:gd name="T1" fmla="*/ 0 h 62"/>
                <a:gd name="T2" fmla="*/ 0 w 82"/>
                <a:gd name="T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2" h="62">
                  <a:moveTo>
                    <a:pt x="82" y="0"/>
                  </a:moveTo>
                  <a:lnTo>
                    <a:pt x="0" y="62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54" name="Freeform 62"/>
            <p:cNvSpPr>
              <a:spLocks/>
            </p:cNvSpPr>
            <p:nvPr/>
          </p:nvSpPr>
          <p:spPr bwMode="auto">
            <a:xfrm>
              <a:off x="4915" y="1805"/>
              <a:ext cx="150" cy="62"/>
            </a:xfrm>
            <a:custGeom>
              <a:avLst/>
              <a:gdLst>
                <a:gd name="T0" fmla="*/ 0 w 134"/>
                <a:gd name="T1" fmla="*/ 56 h 56"/>
                <a:gd name="T2" fmla="*/ 134 w 134"/>
                <a:gd name="T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4" h="56">
                  <a:moveTo>
                    <a:pt x="0" y="56"/>
                  </a:moveTo>
                  <a:lnTo>
                    <a:pt x="134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55" name="Freeform 63"/>
            <p:cNvSpPr>
              <a:spLocks/>
            </p:cNvSpPr>
            <p:nvPr/>
          </p:nvSpPr>
          <p:spPr bwMode="auto">
            <a:xfrm>
              <a:off x="4974" y="1662"/>
              <a:ext cx="110" cy="58"/>
            </a:xfrm>
            <a:custGeom>
              <a:avLst/>
              <a:gdLst>
                <a:gd name="T0" fmla="*/ 0 w 98"/>
                <a:gd name="T1" fmla="*/ 0 h 52"/>
                <a:gd name="T2" fmla="*/ 98 w 98"/>
                <a:gd name="T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8" h="52">
                  <a:moveTo>
                    <a:pt x="0" y="0"/>
                  </a:moveTo>
                  <a:lnTo>
                    <a:pt x="98" y="52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56" name="Freeform 64"/>
            <p:cNvSpPr>
              <a:spLocks/>
            </p:cNvSpPr>
            <p:nvPr/>
          </p:nvSpPr>
          <p:spPr bwMode="auto">
            <a:xfrm>
              <a:off x="5093" y="1900"/>
              <a:ext cx="36" cy="176"/>
            </a:xfrm>
            <a:custGeom>
              <a:avLst/>
              <a:gdLst>
                <a:gd name="T0" fmla="*/ 32 w 32"/>
                <a:gd name="T1" fmla="*/ 0 h 158"/>
                <a:gd name="T2" fmla="*/ 0 w 32"/>
                <a:gd name="T3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158">
                  <a:moveTo>
                    <a:pt x="32" y="0"/>
                  </a:moveTo>
                  <a:lnTo>
                    <a:pt x="0" y="158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57" name="Freeform 65"/>
            <p:cNvSpPr>
              <a:spLocks/>
            </p:cNvSpPr>
            <p:nvPr/>
          </p:nvSpPr>
          <p:spPr bwMode="auto">
            <a:xfrm>
              <a:off x="4676" y="1649"/>
              <a:ext cx="134" cy="45"/>
            </a:xfrm>
            <a:custGeom>
              <a:avLst/>
              <a:gdLst>
                <a:gd name="T0" fmla="*/ 0 w 120"/>
                <a:gd name="T1" fmla="*/ 40 h 40"/>
                <a:gd name="T2" fmla="*/ 120 w 120"/>
                <a:gd name="T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0" h="40">
                  <a:moveTo>
                    <a:pt x="0" y="40"/>
                  </a:moveTo>
                  <a:lnTo>
                    <a:pt x="120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58" name="Freeform 66"/>
            <p:cNvSpPr>
              <a:spLocks/>
            </p:cNvSpPr>
            <p:nvPr/>
          </p:nvSpPr>
          <p:spPr bwMode="auto">
            <a:xfrm>
              <a:off x="4551" y="1741"/>
              <a:ext cx="20" cy="54"/>
            </a:xfrm>
            <a:custGeom>
              <a:avLst/>
              <a:gdLst>
                <a:gd name="T0" fmla="*/ 0 w 18"/>
                <a:gd name="T1" fmla="*/ 48 h 48"/>
                <a:gd name="T2" fmla="*/ 18 w 18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48">
                  <a:moveTo>
                    <a:pt x="0" y="48"/>
                  </a:moveTo>
                  <a:lnTo>
                    <a:pt x="18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59" name="Freeform 67"/>
            <p:cNvSpPr>
              <a:spLocks/>
            </p:cNvSpPr>
            <p:nvPr/>
          </p:nvSpPr>
          <p:spPr bwMode="auto">
            <a:xfrm>
              <a:off x="5129" y="2197"/>
              <a:ext cx="74" cy="124"/>
            </a:xfrm>
            <a:custGeom>
              <a:avLst/>
              <a:gdLst>
                <a:gd name="T0" fmla="*/ 66 w 66"/>
                <a:gd name="T1" fmla="*/ 0 h 111"/>
                <a:gd name="T2" fmla="*/ 0 w 66"/>
                <a:gd name="T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111">
                  <a:moveTo>
                    <a:pt x="66" y="0"/>
                  </a:moveTo>
                  <a:lnTo>
                    <a:pt x="0" y="111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60" name="Freeform 68"/>
            <p:cNvSpPr>
              <a:spLocks/>
            </p:cNvSpPr>
            <p:nvPr/>
          </p:nvSpPr>
          <p:spPr bwMode="auto">
            <a:xfrm>
              <a:off x="4553" y="1879"/>
              <a:ext cx="31" cy="94"/>
            </a:xfrm>
            <a:custGeom>
              <a:avLst/>
              <a:gdLst>
                <a:gd name="T0" fmla="*/ 0 w 27"/>
                <a:gd name="T1" fmla="*/ 0 h 84"/>
                <a:gd name="T2" fmla="*/ 27 w 27"/>
                <a:gd name="T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84">
                  <a:moveTo>
                    <a:pt x="0" y="0"/>
                  </a:moveTo>
                  <a:lnTo>
                    <a:pt x="27" y="84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61" name="Freeform 69"/>
            <p:cNvSpPr>
              <a:spLocks/>
            </p:cNvSpPr>
            <p:nvPr/>
          </p:nvSpPr>
          <p:spPr bwMode="auto">
            <a:xfrm>
              <a:off x="4810" y="2371"/>
              <a:ext cx="150" cy="1"/>
            </a:xfrm>
            <a:custGeom>
              <a:avLst/>
              <a:gdLst>
                <a:gd name="T0" fmla="*/ 0 w 134"/>
                <a:gd name="T1" fmla="*/ 0 h 1"/>
                <a:gd name="T2" fmla="*/ 134 w 134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4" h="1">
                  <a:moveTo>
                    <a:pt x="0" y="0"/>
                  </a:moveTo>
                  <a:lnTo>
                    <a:pt x="134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62" name="Freeform 70"/>
            <p:cNvSpPr>
              <a:spLocks/>
            </p:cNvSpPr>
            <p:nvPr/>
          </p:nvSpPr>
          <p:spPr bwMode="auto">
            <a:xfrm>
              <a:off x="4530" y="2087"/>
              <a:ext cx="46" cy="114"/>
            </a:xfrm>
            <a:custGeom>
              <a:avLst/>
              <a:gdLst>
                <a:gd name="T0" fmla="*/ 0 w 42"/>
                <a:gd name="T1" fmla="*/ 102 h 102"/>
                <a:gd name="T2" fmla="*/ 42 w 42"/>
                <a:gd name="T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2" h="102">
                  <a:moveTo>
                    <a:pt x="0" y="102"/>
                  </a:moveTo>
                  <a:lnTo>
                    <a:pt x="42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463" name="Freeform 71"/>
            <p:cNvSpPr>
              <a:spLocks/>
            </p:cNvSpPr>
            <p:nvPr/>
          </p:nvSpPr>
          <p:spPr bwMode="auto">
            <a:xfrm>
              <a:off x="4662" y="1768"/>
              <a:ext cx="109" cy="67"/>
            </a:xfrm>
            <a:custGeom>
              <a:avLst/>
              <a:gdLst>
                <a:gd name="T0" fmla="*/ 98 w 98"/>
                <a:gd name="T1" fmla="*/ 60 h 60"/>
                <a:gd name="T2" fmla="*/ 0 w 98"/>
                <a:gd name="T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8" h="60">
                  <a:moveTo>
                    <a:pt x="98" y="60"/>
                  </a:moveTo>
                  <a:lnTo>
                    <a:pt x="0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99512" name="Group 120"/>
          <p:cNvGrpSpPr>
            <a:grpSpLocks/>
          </p:cNvGrpSpPr>
          <p:nvPr/>
        </p:nvGrpSpPr>
        <p:grpSpPr bwMode="auto">
          <a:xfrm>
            <a:off x="6807994" y="4357688"/>
            <a:ext cx="1531938" cy="1277937"/>
            <a:chOff x="4314" y="1598"/>
            <a:chExt cx="965" cy="805"/>
          </a:xfrm>
        </p:grpSpPr>
        <p:sp>
          <p:nvSpPr>
            <p:cNvPr id="699513" name="Oval 121"/>
            <p:cNvSpPr>
              <a:spLocks noChangeAspect="1" noChangeArrowheads="1"/>
            </p:cNvSpPr>
            <p:nvPr/>
          </p:nvSpPr>
          <p:spPr bwMode="auto">
            <a:xfrm>
              <a:off x="4475" y="2231"/>
              <a:ext cx="63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14" name="Oval 122"/>
            <p:cNvSpPr>
              <a:spLocks noChangeAspect="1" noChangeArrowheads="1"/>
            </p:cNvSpPr>
            <p:nvPr/>
          </p:nvSpPr>
          <p:spPr bwMode="auto">
            <a:xfrm>
              <a:off x="4637" y="2336"/>
              <a:ext cx="63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15" name="Oval 123"/>
            <p:cNvSpPr>
              <a:spLocks noChangeAspect="1" noChangeArrowheads="1"/>
            </p:cNvSpPr>
            <p:nvPr/>
          </p:nvSpPr>
          <p:spPr bwMode="auto">
            <a:xfrm>
              <a:off x="4560" y="1692"/>
              <a:ext cx="62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16" name="Oval 124"/>
            <p:cNvSpPr>
              <a:spLocks noChangeAspect="1" noChangeArrowheads="1"/>
            </p:cNvSpPr>
            <p:nvPr/>
          </p:nvSpPr>
          <p:spPr bwMode="auto">
            <a:xfrm>
              <a:off x="5035" y="2197"/>
              <a:ext cx="62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17" name="Oval 125"/>
            <p:cNvSpPr>
              <a:spLocks noChangeAspect="1" noChangeArrowheads="1"/>
            </p:cNvSpPr>
            <p:nvPr/>
          </p:nvSpPr>
          <p:spPr bwMode="auto">
            <a:xfrm>
              <a:off x="4867" y="1598"/>
              <a:ext cx="62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18" name="Oval 126"/>
            <p:cNvSpPr>
              <a:spLocks noChangeAspect="1" noChangeArrowheads="1"/>
            </p:cNvSpPr>
            <p:nvPr/>
          </p:nvSpPr>
          <p:spPr bwMode="auto">
            <a:xfrm>
              <a:off x="4984" y="2019"/>
              <a:ext cx="63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19" name="Oval 127"/>
            <p:cNvSpPr>
              <a:spLocks noChangeAspect="1" noChangeArrowheads="1"/>
            </p:cNvSpPr>
            <p:nvPr/>
          </p:nvSpPr>
          <p:spPr bwMode="auto">
            <a:xfrm>
              <a:off x="4565" y="1997"/>
              <a:ext cx="62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20" name="Oval 128"/>
            <p:cNvSpPr>
              <a:spLocks noChangeAspect="1" noChangeArrowheads="1"/>
            </p:cNvSpPr>
            <p:nvPr/>
          </p:nvSpPr>
          <p:spPr bwMode="auto">
            <a:xfrm>
              <a:off x="4824" y="1864"/>
              <a:ext cx="63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21" name="Oval 129"/>
            <p:cNvSpPr>
              <a:spLocks noChangeAspect="1" noChangeArrowheads="1"/>
            </p:cNvSpPr>
            <p:nvPr/>
          </p:nvSpPr>
          <p:spPr bwMode="auto">
            <a:xfrm>
              <a:off x="4329" y="2120"/>
              <a:ext cx="63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22" name="Oval 130"/>
            <p:cNvSpPr>
              <a:spLocks noChangeAspect="1" noChangeArrowheads="1"/>
            </p:cNvSpPr>
            <p:nvPr/>
          </p:nvSpPr>
          <p:spPr bwMode="auto">
            <a:xfrm>
              <a:off x="4314" y="1958"/>
              <a:ext cx="63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23" name="Oval 131"/>
            <p:cNvSpPr>
              <a:spLocks noChangeAspect="1" noChangeArrowheads="1"/>
            </p:cNvSpPr>
            <p:nvPr/>
          </p:nvSpPr>
          <p:spPr bwMode="auto">
            <a:xfrm>
              <a:off x="4503" y="1798"/>
              <a:ext cx="63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24" name="Oval 132"/>
            <p:cNvSpPr>
              <a:spLocks noChangeAspect="1" noChangeArrowheads="1"/>
            </p:cNvSpPr>
            <p:nvPr/>
          </p:nvSpPr>
          <p:spPr bwMode="auto">
            <a:xfrm>
              <a:off x="5117" y="1734"/>
              <a:ext cx="63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25" name="Oval 133"/>
            <p:cNvSpPr>
              <a:spLocks noChangeAspect="1" noChangeArrowheads="1"/>
            </p:cNvSpPr>
            <p:nvPr/>
          </p:nvSpPr>
          <p:spPr bwMode="auto">
            <a:xfrm>
              <a:off x="5216" y="2087"/>
              <a:ext cx="63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9526" name="Oval 134"/>
            <p:cNvSpPr>
              <a:spLocks noChangeAspect="1" noChangeArrowheads="1"/>
            </p:cNvSpPr>
            <p:nvPr/>
          </p:nvSpPr>
          <p:spPr bwMode="auto">
            <a:xfrm>
              <a:off x="5063" y="2345"/>
              <a:ext cx="63" cy="58"/>
            </a:xfrm>
            <a:prstGeom prst="ellipse">
              <a:avLst/>
            </a:prstGeom>
            <a:solidFill>
              <a:srgbClr val="FFDB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74D12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99547" name="Group 155"/>
          <p:cNvGrpSpPr>
            <a:grpSpLocks/>
          </p:cNvGrpSpPr>
          <p:nvPr/>
        </p:nvGrpSpPr>
        <p:grpSpPr bwMode="auto">
          <a:xfrm>
            <a:off x="6903244" y="4457700"/>
            <a:ext cx="1333500" cy="1092200"/>
            <a:chOff x="4374" y="1616"/>
            <a:chExt cx="840" cy="688"/>
          </a:xfrm>
        </p:grpSpPr>
        <p:sp>
          <p:nvSpPr>
            <p:cNvPr id="699527" name="Freeform 135"/>
            <p:cNvSpPr>
              <a:spLocks/>
            </p:cNvSpPr>
            <p:nvPr/>
          </p:nvSpPr>
          <p:spPr bwMode="auto">
            <a:xfrm>
              <a:off x="4400" y="1830"/>
              <a:ext cx="156" cy="110"/>
            </a:xfrm>
            <a:custGeom>
              <a:avLst/>
              <a:gdLst>
                <a:gd name="T0" fmla="*/ 0 w 156"/>
                <a:gd name="T1" fmla="*/ 94 h 110"/>
                <a:gd name="T2" fmla="*/ 122 w 156"/>
                <a:gd name="T3" fmla="*/ 0 h 110"/>
                <a:gd name="T4" fmla="*/ 156 w 156"/>
                <a:gd name="T5" fmla="*/ 110 h 110"/>
                <a:gd name="T6" fmla="*/ 0 w 156"/>
                <a:gd name="T7" fmla="*/ 9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110">
                  <a:moveTo>
                    <a:pt x="0" y="94"/>
                  </a:moveTo>
                  <a:lnTo>
                    <a:pt x="122" y="0"/>
                  </a:lnTo>
                  <a:lnTo>
                    <a:pt x="156" y="11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0066FF"/>
            </a:solidFill>
            <a:ln w="9525" cap="flat" cmpd="sng">
              <a:solidFill>
                <a:srgbClr val="0066FF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29" name="Freeform 137"/>
            <p:cNvSpPr>
              <a:spLocks/>
            </p:cNvSpPr>
            <p:nvPr/>
          </p:nvSpPr>
          <p:spPr bwMode="auto">
            <a:xfrm>
              <a:off x="4572" y="1812"/>
              <a:ext cx="230" cy="126"/>
            </a:xfrm>
            <a:custGeom>
              <a:avLst/>
              <a:gdLst>
                <a:gd name="T0" fmla="*/ 46 w 230"/>
                <a:gd name="T1" fmla="*/ 126 h 126"/>
                <a:gd name="T2" fmla="*/ 0 w 230"/>
                <a:gd name="T3" fmla="*/ 0 h 126"/>
                <a:gd name="T4" fmla="*/ 228 w 230"/>
                <a:gd name="T5" fmla="*/ 42 h 126"/>
                <a:gd name="T6" fmla="*/ 230 w 230"/>
                <a:gd name="T7" fmla="*/ 42 h 126"/>
                <a:gd name="T8" fmla="*/ 46 w 230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26">
                  <a:moveTo>
                    <a:pt x="46" y="126"/>
                  </a:moveTo>
                  <a:lnTo>
                    <a:pt x="0" y="0"/>
                  </a:lnTo>
                  <a:lnTo>
                    <a:pt x="228" y="42"/>
                  </a:lnTo>
                  <a:lnTo>
                    <a:pt x="230" y="42"/>
                  </a:lnTo>
                  <a:lnTo>
                    <a:pt x="46" y="126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30" name="Freeform 138"/>
            <p:cNvSpPr>
              <a:spLocks/>
            </p:cNvSpPr>
            <p:nvPr/>
          </p:nvSpPr>
          <p:spPr bwMode="auto">
            <a:xfrm>
              <a:off x="4576" y="1712"/>
              <a:ext cx="166" cy="82"/>
            </a:xfrm>
            <a:custGeom>
              <a:avLst/>
              <a:gdLst>
                <a:gd name="T0" fmla="*/ 0 w 166"/>
                <a:gd name="T1" fmla="*/ 48 h 82"/>
                <a:gd name="T2" fmla="*/ 22 w 166"/>
                <a:gd name="T3" fmla="*/ 0 h 82"/>
                <a:gd name="T4" fmla="*/ 166 w 166"/>
                <a:gd name="T5" fmla="*/ 82 h 82"/>
                <a:gd name="T6" fmla="*/ 0 w 166"/>
                <a:gd name="T7" fmla="*/ 4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82">
                  <a:moveTo>
                    <a:pt x="0" y="48"/>
                  </a:moveTo>
                  <a:lnTo>
                    <a:pt x="22" y="0"/>
                  </a:lnTo>
                  <a:lnTo>
                    <a:pt x="166" y="82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31" name="Freeform 139"/>
            <p:cNvSpPr>
              <a:spLocks/>
            </p:cNvSpPr>
            <p:nvPr/>
          </p:nvSpPr>
          <p:spPr bwMode="auto">
            <a:xfrm>
              <a:off x="4646" y="1616"/>
              <a:ext cx="222" cy="180"/>
            </a:xfrm>
            <a:custGeom>
              <a:avLst/>
              <a:gdLst>
                <a:gd name="T0" fmla="*/ 0 w 222"/>
                <a:gd name="T1" fmla="*/ 66 h 180"/>
                <a:gd name="T2" fmla="*/ 222 w 222"/>
                <a:gd name="T3" fmla="*/ 0 h 180"/>
                <a:gd name="T4" fmla="*/ 190 w 222"/>
                <a:gd name="T5" fmla="*/ 180 h 180"/>
                <a:gd name="T6" fmla="*/ 0 w 222"/>
                <a:gd name="T7" fmla="*/ 6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2" h="180">
                  <a:moveTo>
                    <a:pt x="0" y="66"/>
                  </a:moveTo>
                  <a:lnTo>
                    <a:pt x="222" y="0"/>
                  </a:lnTo>
                  <a:lnTo>
                    <a:pt x="190" y="18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33" name="Freeform 141"/>
            <p:cNvSpPr>
              <a:spLocks/>
            </p:cNvSpPr>
            <p:nvPr/>
          </p:nvSpPr>
          <p:spPr bwMode="auto">
            <a:xfrm>
              <a:off x="4886" y="1620"/>
              <a:ext cx="212" cy="186"/>
            </a:xfrm>
            <a:custGeom>
              <a:avLst/>
              <a:gdLst>
                <a:gd name="T0" fmla="*/ 0 w 212"/>
                <a:gd name="T1" fmla="*/ 186 h 186"/>
                <a:gd name="T2" fmla="*/ 34 w 212"/>
                <a:gd name="T3" fmla="*/ 0 h 186"/>
                <a:gd name="T4" fmla="*/ 212 w 212"/>
                <a:gd name="T5" fmla="*/ 88 h 186"/>
                <a:gd name="T6" fmla="*/ 0 w 212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186">
                  <a:moveTo>
                    <a:pt x="0" y="186"/>
                  </a:moveTo>
                  <a:lnTo>
                    <a:pt x="34" y="0"/>
                  </a:lnTo>
                  <a:lnTo>
                    <a:pt x="212" y="88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34" name="Freeform 142"/>
            <p:cNvSpPr>
              <a:spLocks/>
            </p:cNvSpPr>
            <p:nvPr/>
          </p:nvSpPr>
          <p:spPr bwMode="auto">
            <a:xfrm>
              <a:off x="4896" y="1762"/>
              <a:ext cx="208" cy="200"/>
            </a:xfrm>
            <a:custGeom>
              <a:avLst/>
              <a:gdLst>
                <a:gd name="T0" fmla="*/ 0 w 208"/>
                <a:gd name="T1" fmla="*/ 110 h 200"/>
                <a:gd name="T2" fmla="*/ 208 w 208"/>
                <a:gd name="T3" fmla="*/ 0 h 200"/>
                <a:gd name="T4" fmla="*/ 114 w 208"/>
                <a:gd name="T5" fmla="*/ 200 h 200"/>
                <a:gd name="T6" fmla="*/ 0 w 208"/>
                <a:gd name="T7" fmla="*/ 11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200">
                  <a:moveTo>
                    <a:pt x="0" y="110"/>
                  </a:moveTo>
                  <a:lnTo>
                    <a:pt x="208" y="0"/>
                  </a:lnTo>
                  <a:lnTo>
                    <a:pt x="114" y="20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35" name="Freeform 143"/>
            <p:cNvSpPr>
              <a:spLocks/>
            </p:cNvSpPr>
            <p:nvPr/>
          </p:nvSpPr>
          <p:spPr bwMode="auto">
            <a:xfrm>
              <a:off x="4708" y="1894"/>
              <a:ext cx="266" cy="364"/>
            </a:xfrm>
            <a:custGeom>
              <a:avLst/>
              <a:gdLst>
                <a:gd name="T0" fmla="*/ 0 w 266"/>
                <a:gd name="T1" fmla="*/ 364 h 364"/>
                <a:gd name="T2" fmla="*/ 266 w 266"/>
                <a:gd name="T3" fmla="*/ 118 h 364"/>
                <a:gd name="T4" fmla="*/ 154 w 266"/>
                <a:gd name="T5" fmla="*/ 0 h 364"/>
                <a:gd name="T6" fmla="*/ 0 w 266"/>
                <a:gd name="T7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364">
                  <a:moveTo>
                    <a:pt x="0" y="364"/>
                  </a:moveTo>
                  <a:lnTo>
                    <a:pt x="266" y="118"/>
                  </a:lnTo>
                  <a:lnTo>
                    <a:pt x="154" y="0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36" name="Freeform 144"/>
            <p:cNvSpPr>
              <a:spLocks/>
            </p:cNvSpPr>
            <p:nvPr/>
          </p:nvSpPr>
          <p:spPr bwMode="auto">
            <a:xfrm>
              <a:off x="5094" y="1814"/>
              <a:ext cx="120" cy="320"/>
            </a:xfrm>
            <a:custGeom>
              <a:avLst/>
              <a:gdLst>
                <a:gd name="T0" fmla="*/ 0 w 120"/>
                <a:gd name="T1" fmla="*/ 320 h 320"/>
                <a:gd name="T2" fmla="*/ 120 w 120"/>
                <a:gd name="T3" fmla="*/ 248 h 320"/>
                <a:gd name="T4" fmla="*/ 64 w 120"/>
                <a:gd name="T5" fmla="*/ 0 h 320"/>
                <a:gd name="T6" fmla="*/ 0 w 120"/>
                <a:gd name="T7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320">
                  <a:moveTo>
                    <a:pt x="0" y="320"/>
                  </a:moveTo>
                  <a:lnTo>
                    <a:pt x="120" y="248"/>
                  </a:lnTo>
                  <a:lnTo>
                    <a:pt x="64" y="0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37" name="Freeform 145"/>
            <p:cNvSpPr>
              <a:spLocks/>
            </p:cNvSpPr>
            <p:nvPr/>
          </p:nvSpPr>
          <p:spPr bwMode="auto">
            <a:xfrm>
              <a:off x="4752" y="2050"/>
              <a:ext cx="274" cy="220"/>
            </a:xfrm>
            <a:custGeom>
              <a:avLst/>
              <a:gdLst>
                <a:gd name="T0" fmla="*/ 0 w 274"/>
                <a:gd name="T1" fmla="*/ 220 h 220"/>
                <a:gd name="T2" fmla="*/ 274 w 274"/>
                <a:gd name="T3" fmla="*/ 118 h 220"/>
                <a:gd name="T4" fmla="*/ 250 w 274"/>
                <a:gd name="T5" fmla="*/ 0 h 220"/>
                <a:gd name="T6" fmla="*/ 0 w 274"/>
                <a:gd name="T7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220">
                  <a:moveTo>
                    <a:pt x="0" y="220"/>
                  </a:moveTo>
                  <a:lnTo>
                    <a:pt x="274" y="118"/>
                  </a:lnTo>
                  <a:lnTo>
                    <a:pt x="250" y="0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38" name="Freeform 146"/>
            <p:cNvSpPr>
              <a:spLocks/>
            </p:cNvSpPr>
            <p:nvPr/>
          </p:nvSpPr>
          <p:spPr bwMode="auto">
            <a:xfrm>
              <a:off x="4778" y="2216"/>
              <a:ext cx="286" cy="88"/>
            </a:xfrm>
            <a:custGeom>
              <a:avLst/>
              <a:gdLst>
                <a:gd name="T0" fmla="*/ 0 w 286"/>
                <a:gd name="T1" fmla="*/ 88 h 88"/>
                <a:gd name="T2" fmla="*/ 286 w 286"/>
                <a:gd name="T3" fmla="*/ 86 h 88"/>
                <a:gd name="T4" fmla="*/ 264 w 286"/>
                <a:gd name="T5" fmla="*/ 0 h 88"/>
                <a:gd name="T6" fmla="*/ 0 w 286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88">
                  <a:moveTo>
                    <a:pt x="0" y="88"/>
                  </a:moveTo>
                  <a:lnTo>
                    <a:pt x="286" y="86"/>
                  </a:lnTo>
                  <a:lnTo>
                    <a:pt x="264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39" name="Freeform 147"/>
            <p:cNvSpPr>
              <a:spLocks/>
            </p:cNvSpPr>
            <p:nvPr/>
          </p:nvSpPr>
          <p:spPr bwMode="auto">
            <a:xfrm>
              <a:off x="4634" y="1898"/>
              <a:ext cx="178" cy="364"/>
            </a:xfrm>
            <a:custGeom>
              <a:avLst/>
              <a:gdLst>
                <a:gd name="T0" fmla="*/ 36 w 178"/>
                <a:gd name="T1" fmla="*/ 364 h 364"/>
                <a:gd name="T2" fmla="*/ 178 w 178"/>
                <a:gd name="T3" fmla="*/ 0 h 364"/>
                <a:gd name="T4" fmla="*/ 0 w 178"/>
                <a:gd name="T5" fmla="*/ 94 h 364"/>
                <a:gd name="T6" fmla="*/ 36 w 178"/>
                <a:gd name="T7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364">
                  <a:moveTo>
                    <a:pt x="36" y="364"/>
                  </a:moveTo>
                  <a:lnTo>
                    <a:pt x="178" y="0"/>
                  </a:lnTo>
                  <a:lnTo>
                    <a:pt x="0" y="94"/>
                  </a:lnTo>
                  <a:lnTo>
                    <a:pt x="36" y="364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40" name="Freeform 148"/>
            <p:cNvSpPr>
              <a:spLocks/>
            </p:cNvSpPr>
            <p:nvPr/>
          </p:nvSpPr>
          <p:spPr bwMode="auto">
            <a:xfrm>
              <a:off x="4544" y="2052"/>
              <a:ext cx="86" cy="218"/>
            </a:xfrm>
            <a:custGeom>
              <a:avLst/>
              <a:gdLst>
                <a:gd name="T0" fmla="*/ 86 w 86"/>
                <a:gd name="T1" fmla="*/ 218 h 218"/>
                <a:gd name="T2" fmla="*/ 0 w 86"/>
                <a:gd name="T3" fmla="*/ 150 h 218"/>
                <a:gd name="T4" fmla="*/ 50 w 86"/>
                <a:gd name="T5" fmla="*/ 0 h 218"/>
                <a:gd name="T6" fmla="*/ 86 w 86"/>
                <a:gd name="T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218">
                  <a:moveTo>
                    <a:pt x="86" y="218"/>
                  </a:moveTo>
                  <a:lnTo>
                    <a:pt x="0" y="150"/>
                  </a:lnTo>
                  <a:lnTo>
                    <a:pt x="50" y="0"/>
                  </a:lnTo>
                  <a:lnTo>
                    <a:pt x="86" y="218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41" name="Freeform 149"/>
            <p:cNvSpPr>
              <a:spLocks/>
            </p:cNvSpPr>
            <p:nvPr/>
          </p:nvSpPr>
          <p:spPr bwMode="auto">
            <a:xfrm>
              <a:off x="4408" y="2022"/>
              <a:ext cx="152" cy="150"/>
            </a:xfrm>
            <a:custGeom>
              <a:avLst/>
              <a:gdLst>
                <a:gd name="T0" fmla="*/ 0 w 152"/>
                <a:gd name="T1" fmla="*/ 84 h 150"/>
                <a:gd name="T2" fmla="*/ 92 w 152"/>
                <a:gd name="T3" fmla="*/ 150 h 150"/>
                <a:gd name="T4" fmla="*/ 152 w 152"/>
                <a:gd name="T5" fmla="*/ 0 h 150"/>
                <a:gd name="T6" fmla="*/ 0 w 152"/>
                <a:gd name="T7" fmla="*/ 8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50">
                  <a:moveTo>
                    <a:pt x="0" y="84"/>
                  </a:moveTo>
                  <a:lnTo>
                    <a:pt x="92" y="150"/>
                  </a:lnTo>
                  <a:lnTo>
                    <a:pt x="152" y="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42" name="Freeform 150"/>
            <p:cNvSpPr>
              <a:spLocks/>
            </p:cNvSpPr>
            <p:nvPr/>
          </p:nvSpPr>
          <p:spPr bwMode="auto">
            <a:xfrm>
              <a:off x="4374" y="1974"/>
              <a:ext cx="156" cy="96"/>
            </a:xfrm>
            <a:custGeom>
              <a:avLst/>
              <a:gdLst>
                <a:gd name="T0" fmla="*/ 14 w 156"/>
                <a:gd name="T1" fmla="*/ 96 h 96"/>
                <a:gd name="T2" fmla="*/ 156 w 156"/>
                <a:gd name="T3" fmla="*/ 14 h 96"/>
                <a:gd name="T4" fmla="*/ 0 w 156"/>
                <a:gd name="T5" fmla="*/ 0 h 96"/>
                <a:gd name="T6" fmla="*/ 14 w 156"/>
                <a:gd name="T7" fmla="*/ 92 h 96"/>
                <a:gd name="T8" fmla="*/ 14 w 156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96">
                  <a:moveTo>
                    <a:pt x="14" y="96"/>
                  </a:moveTo>
                  <a:lnTo>
                    <a:pt x="156" y="14"/>
                  </a:lnTo>
                  <a:lnTo>
                    <a:pt x="0" y="0"/>
                  </a:lnTo>
                  <a:lnTo>
                    <a:pt x="14" y="92"/>
                  </a:lnTo>
                  <a:lnTo>
                    <a:pt x="14" y="96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45" name="Freeform 153"/>
            <p:cNvSpPr>
              <a:spLocks/>
            </p:cNvSpPr>
            <p:nvPr/>
          </p:nvSpPr>
          <p:spPr bwMode="auto">
            <a:xfrm>
              <a:off x="5046" y="1876"/>
              <a:ext cx="54" cy="218"/>
            </a:xfrm>
            <a:custGeom>
              <a:avLst/>
              <a:gdLst>
                <a:gd name="T0" fmla="*/ 0 w 54"/>
                <a:gd name="T1" fmla="*/ 148 h 218"/>
                <a:gd name="T2" fmla="*/ 54 w 54"/>
                <a:gd name="T3" fmla="*/ 0 h 218"/>
                <a:gd name="T4" fmla="*/ 20 w 54"/>
                <a:gd name="T5" fmla="*/ 218 h 218"/>
                <a:gd name="T6" fmla="*/ 0 w 54"/>
                <a:gd name="T7" fmla="*/ 14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18">
                  <a:moveTo>
                    <a:pt x="0" y="148"/>
                  </a:moveTo>
                  <a:lnTo>
                    <a:pt x="54" y="0"/>
                  </a:lnTo>
                  <a:lnTo>
                    <a:pt x="20" y="21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699546" name="Freeform 154"/>
            <p:cNvSpPr>
              <a:spLocks/>
            </p:cNvSpPr>
            <p:nvPr/>
          </p:nvSpPr>
          <p:spPr bwMode="auto">
            <a:xfrm>
              <a:off x="5094" y="2120"/>
              <a:ext cx="108" cy="158"/>
            </a:xfrm>
            <a:custGeom>
              <a:avLst/>
              <a:gdLst>
                <a:gd name="T0" fmla="*/ 0 w 108"/>
                <a:gd name="T1" fmla="*/ 80 h 158"/>
                <a:gd name="T2" fmla="*/ 108 w 108"/>
                <a:gd name="T3" fmla="*/ 0 h 158"/>
                <a:gd name="T4" fmla="*/ 12 w 108"/>
                <a:gd name="T5" fmla="*/ 158 h 158"/>
                <a:gd name="T6" fmla="*/ 0 w 108"/>
                <a:gd name="T7" fmla="*/ 8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58">
                  <a:moveTo>
                    <a:pt x="0" y="80"/>
                  </a:moveTo>
                  <a:lnTo>
                    <a:pt x="108" y="0"/>
                  </a:lnTo>
                  <a:lnTo>
                    <a:pt x="12" y="158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pic>
        <p:nvPicPr>
          <p:cNvPr id="71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632" y="2571078"/>
            <a:ext cx="2922102" cy="355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85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091"/>
    </mc:Choice>
    <mc:Fallback xmlns="">
      <p:transition spd="slow" advTm="540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9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2050" name="Picture 2" descr="http://cdn2.content.compendiumblog.com/uploads/user/20a59527-c8c5-492a-b888-7d8411053591/d5d22638-8e6e-44a5-851c-9b5a5e97c1ce/Image/32e1f05b8bfee3a26cbb23bb99830402/raised_hands_w64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308" y="2891790"/>
            <a:ext cx="6096000" cy="3495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78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3"/>
    </mc:Choice>
    <mc:Fallback xmlns="">
      <p:transition spd="slow" advTm="6253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Quad Meshing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5400000">
            <a:off x="8251681" y="2945617"/>
            <a:ext cx="13146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2">
                    <a:lumMod val="75000"/>
                  </a:schemeClr>
                </a:solidFill>
              </a:rPr>
              <a:t>[Jiang et al. 2015]</a:t>
            </a:r>
            <a:endParaRPr lang="en-US" sz="11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561" y="1494439"/>
            <a:ext cx="8422621" cy="4679542"/>
          </a:xfrm>
          <a:prstGeom prst="rect">
            <a:avLst/>
          </a:prstGeom>
        </p:spPr>
      </p:pic>
      <p:pic>
        <p:nvPicPr>
          <p:cNvPr id="4" name="内容占位符 7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4651873" y="1000806"/>
            <a:ext cx="10014868" cy="529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8980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331"/>
    </mc:Choice>
    <mc:Fallback xmlns="">
      <p:transition spd="slow" advTm="963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unnyStrip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20586" y="2003007"/>
            <a:ext cx="3503099" cy="37075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Texturing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209335" y="2067959"/>
            <a:ext cx="4814505" cy="4183770"/>
            <a:chOff x="209335" y="2067959"/>
            <a:chExt cx="4814505" cy="418377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9605">
              <a:off x="209335" y="2640850"/>
              <a:ext cx="4814505" cy="361087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782" y="2067959"/>
              <a:ext cx="1227965" cy="1227965"/>
            </a:xfrm>
            <a:prstGeom prst="rect">
              <a:avLst/>
            </a:prstGeom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AF7F2"/>
              </a:clrFrom>
              <a:clrTo>
                <a:srgbClr val="FAF7F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366" y="2067959"/>
            <a:ext cx="1247533" cy="12475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5400000">
            <a:off x="7853282" y="4887319"/>
            <a:ext cx="13146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[Fisher et al. 2007]</a:t>
            </a:r>
          </a:p>
        </p:txBody>
      </p:sp>
    </p:spTree>
    <p:extLst>
      <p:ext uri="{BB962C8B-B14F-4D97-AF65-F5344CB8AC3E}">
        <p14:creationId xmlns:p14="http://schemas.microsoft.com/office/powerpoint/2010/main" val="266457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810"/>
    </mc:Choice>
    <mc:Fallback xmlns="">
      <p:transition spd="slow" advTm="588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7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10" grpId="0"/>
    </p:bldLst>
  </p:timing>
  <p:extLst mod="1">
    <p:ext uri="{E180D4A7-C9FB-4DFB-919C-405C955672EB}">
      <p14:showEvtLst xmlns:p14="http://schemas.microsoft.com/office/powerpoint/2010/main">
        <p14:playEvt time="2651" objId="8"/>
        <p14:stopEvt time="58810" objId="8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Common Core</a:t>
            </a:r>
            <a:endParaRPr lang="en-US" altLang="en-US" dirty="0"/>
          </a:p>
        </p:txBody>
      </p:sp>
      <p:sp>
        <p:nvSpPr>
          <p:cNvPr id="69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8650" y="1319213"/>
            <a:ext cx="8207006" cy="4951412"/>
          </a:xfrm>
        </p:spPr>
        <p:txBody>
          <a:bodyPr/>
          <a:lstStyle/>
          <a:p>
            <a:r>
              <a:rPr lang="en-US" altLang="en-US" sz="3000" dirty="0" smtClean="0"/>
              <a:t>Mathematical </a:t>
            </a:r>
            <a:r>
              <a:rPr lang="en-US" altLang="en-US" sz="3000" dirty="0"/>
              <a:t>representation </a:t>
            </a:r>
            <a:r>
              <a:rPr lang="en-US" altLang="en-US" sz="3000" dirty="0" smtClean="0"/>
              <a:t>of tangent vectors</a:t>
            </a:r>
            <a:endParaRPr lang="en-US" altLang="en-US" sz="3000" dirty="0"/>
          </a:p>
          <a:p>
            <a:pPr lvl="1"/>
            <a:r>
              <a:rPr lang="en-US" altLang="en-US" sz="2600" dirty="0" smtClean="0"/>
              <a:t>flows on surfaces</a:t>
            </a:r>
          </a:p>
          <a:p>
            <a:pPr lvl="2"/>
            <a:r>
              <a:rPr lang="en-US" altLang="en-US" sz="2200" dirty="0" smtClean="0"/>
              <a:t>vector fields encode local </a:t>
            </a:r>
            <a:r>
              <a:rPr lang="en-US" altLang="en-US" sz="2200" dirty="0"/>
              <a:t>direction, </a:t>
            </a:r>
            <a:r>
              <a:rPr lang="en-US" altLang="en-US" sz="2200" dirty="0" smtClean="0"/>
              <a:t>scaling</a:t>
            </a:r>
          </a:p>
          <a:p>
            <a:pPr lvl="1"/>
            <a:r>
              <a:rPr lang="en-US" altLang="en-US" sz="2600" dirty="0" smtClean="0"/>
              <a:t>well studied in diff. geometry</a:t>
            </a:r>
          </a:p>
          <a:p>
            <a:pPr lvl="2"/>
            <a:r>
              <a:rPr lang="en-US" altLang="en-US" sz="2200" dirty="0" smtClean="0"/>
              <a:t>less so on discrete meshes</a:t>
            </a:r>
          </a:p>
          <a:p>
            <a:pPr lvl="2"/>
            <a:r>
              <a:rPr lang="en-US" altLang="en-US" sz="2200" dirty="0" smtClean="0"/>
              <a:t>no </a:t>
            </a:r>
            <a:r>
              <a:rPr lang="en-US" altLang="en-US" sz="2200" dirty="0"/>
              <a:t>consensus on how to </a:t>
            </a:r>
            <a:r>
              <a:rPr lang="en-US" altLang="en-US" sz="2200" dirty="0" smtClean="0"/>
              <a:t/>
            </a:r>
            <a:br>
              <a:rPr lang="en-US" altLang="en-US" sz="2200" dirty="0" smtClean="0"/>
            </a:br>
            <a:r>
              <a:rPr lang="en-US" altLang="en-US" sz="2200" dirty="0" smtClean="0"/>
              <a:t>  encode/handle </a:t>
            </a:r>
            <a:r>
              <a:rPr lang="en-US" altLang="en-US" sz="2200" dirty="0"/>
              <a:t>vector </a:t>
            </a:r>
            <a:r>
              <a:rPr lang="en-US" altLang="en-US" sz="2200" dirty="0" smtClean="0"/>
              <a:t>fields</a:t>
            </a:r>
            <a:endParaRPr lang="en-US" altLang="en-US" sz="800" dirty="0" smtClean="0"/>
          </a:p>
          <a:p>
            <a:pPr marL="0" lvl="1" indent="0" defTabSz="914400">
              <a:lnSpc>
                <a:spcPct val="10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[</a:t>
            </a:r>
            <a:r>
              <a:rPr lang="en-US" altLang="en-US" dirty="0" err="1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Praun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‘00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]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[</a:t>
            </a:r>
            <a:r>
              <a:rPr lang="en-US" altLang="en-US" dirty="0" err="1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Hertzmann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&amp; </a:t>
            </a:r>
            <a:r>
              <a:rPr lang="en-US" altLang="en-US" dirty="0" err="1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Zorin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‘00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]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[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Turk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‘01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]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[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Wei </a:t>
            </a:r>
            <a:r>
              <a:rPr lang="en-US" altLang="en-US" sz="2000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&amp;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</a:t>
            </a:r>
            <a:r>
              <a:rPr lang="en-US" altLang="en-US" dirty="0" err="1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Levoy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‘06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]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[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Zhang </a:t>
            </a:r>
            <a:r>
              <a:rPr lang="en-US" altLang="en-US" i="1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et </a:t>
            </a:r>
            <a:r>
              <a:rPr lang="en-US" altLang="en-US" i="1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al.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‘06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]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[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Zhang </a:t>
            </a:r>
            <a:r>
              <a:rPr lang="en-US" altLang="en-US" i="1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et </a:t>
            </a:r>
            <a:r>
              <a:rPr lang="en-US" altLang="en-US" i="1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al. ‘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07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]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[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Palacios </a:t>
            </a:r>
            <a:r>
              <a:rPr lang="en-US" altLang="en-US" sz="2000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&amp;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Zhang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‘07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]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[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Fisher </a:t>
            </a:r>
            <a:r>
              <a:rPr lang="en-US" altLang="en-US" i="1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et </a:t>
            </a:r>
            <a:r>
              <a:rPr lang="en-US" altLang="en-US" i="1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al.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‘07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]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[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Ray </a:t>
            </a:r>
            <a:r>
              <a:rPr lang="en-US" altLang="en-US" i="1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et </a:t>
            </a:r>
            <a:r>
              <a:rPr lang="en-US" altLang="en-US" i="1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al.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‘08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]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[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Ray </a:t>
            </a:r>
            <a:r>
              <a:rPr lang="en-US" altLang="en-US" i="1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et al. </a:t>
            </a:r>
            <a:r>
              <a:rPr lang="en-US" altLang="en-US" i="1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‘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09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] </a:t>
            </a:r>
            <a:r>
              <a:rPr lang="en-US" altLang="en-US" dirty="0" smtClean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 [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Lai </a:t>
            </a:r>
            <a:r>
              <a:rPr lang="en-US" altLang="en-US" i="1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et al. </a:t>
            </a:r>
            <a:r>
              <a:rPr lang="en-US" altLang="en-US" dirty="0">
                <a:solidFill>
                  <a:schemeClr val="accent2"/>
                </a:solidFill>
                <a:ea typeface="Myriad Pro Bold" charset="0"/>
                <a:cs typeface="Myriad Pro Bold" charset="0"/>
                <a:sym typeface="Myriad Pro Bold" charset="0"/>
              </a:rPr>
              <a:t>10]…</a:t>
            </a:r>
            <a:endParaRPr lang="en-US" altLang="en-US" dirty="0">
              <a:solidFill>
                <a:schemeClr val="accent2"/>
              </a:solidFill>
            </a:endParaRPr>
          </a:p>
          <a:p>
            <a:endParaRPr lang="en-US" altLang="en-US" sz="3000" dirty="0" smtClean="0"/>
          </a:p>
          <a:p>
            <a:endParaRPr lang="en-US" altLang="en-US" sz="3000" dirty="0"/>
          </a:p>
          <a:p>
            <a:endParaRPr lang="en-US" altLang="en-US" sz="3000" dirty="0" smtClean="0"/>
          </a:p>
          <a:p>
            <a:endParaRPr lang="en-US" altLang="en-US" sz="3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52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421"/>
    </mc:Choice>
    <mc:Fallback xmlns="">
      <p:transition spd="slow" advTm="1854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7460397" y="2292001"/>
            <a:ext cx="1552961" cy="3978624"/>
            <a:chOff x="7559809" y="2583420"/>
            <a:chExt cx="1552961" cy="3978624"/>
          </a:xfrm>
        </p:grpSpPr>
        <p:pic>
          <p:nvPicPr>
            <p:cNvPr id="25" name="Picture 24" descr="DavidBricksMedium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9809" y="2583420"/>
              <a:ext cx="1552961" cy="39786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 rot="16200000">
              <a:off x="7230320" y="4521432"/>
              <a:ext cx="131461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[Fisher et al. 2007]</a:t>
              </a:r>
            </a:p>
          </p:txBody>
        </p:sp>
      </p:grpSp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Common Core</a:t>
            </a:r>
            <a:endParaRPr lang="en-US" altLang="en-US" dirty="0"/>
          </a:p>
        </p:txBody>
      </p:sp>
      <p:sp>
        <p:nvSpPr>
          <p:cNvPr id="69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000" dirty="0" smtClean="0"/>
              <a:t>Mathematical </a:t>
            </a:r>
            <a:r>
              <a:rPr lang="en-US" altLang="en-US" sz="3000" dirty="0"/>
              <a:t>representation </a:t>
            </a:r>
            <a:r>
              <a:rPr lang="en-US" altLang="en-US" sz="3000" dirty="0" smtClean="0"/>
              <a:t>of tangent vectors</a:t>
            </a:r>
            <a:endParaRPr lang="en-US" altLang="en-US" sz="3000" dirty="0"/>
          </a:p>
          <a:p>
            <a:pPr lvl="1"/>
            <a:r>
              <a:rPr lang="en-US" altLang="en-US" sz="2600" dirty="0" smtClean="0"/>
              <a:t>flows on surfaces</a:t>
            </a:r>
          </a:p>
          <a:p>
            <a:pPr lvl="2"/>
            <a:r>
              <a:rPr lang="en-US" altLang="en-US" sz="2200" dirty="0"/>
              <a:t>vector fields encode local direction, scaling</a:t>
            </a:r>
          </a:p>
          <a:p>
            <a:pPr lvl="1"/>
            <a:r>
              <a:rPr lang="en-US" altLang="en-US" sz="2600" dirty="0" smtClean="0"/>
              <a:t>well studied in diff. geometry</a:t>
            </a:r>
          </a:p>
          <a:p>
            <a:pPr lvl="2"/>
            <a:r>
              <a:rPr lang="en-US" altLang="en-US" sz="2200" dirty="0" smtClean="0"/>
              <a:t>less so on discrete meshes</a:t>
            </a:r>
          </a:p>
          <a:p>
            <a:pPr lvl="2"/>
            <a:r>
              <a:rPr lang="en-US" altLang="en-US" sz="2200" dirty="0" smtClean="0"/>
              <a:t>no </a:t>
            </a:r>
            <a:r>
              <a:rPr lang="en-US" altLang="en-US" sz="2200" dirty="0"/>
              <a:t>consensus on how to </a:t>
            </a:r>
            <a:r>
              <a:rPr lang="en-US" altLang="en-US" sz="2200" dirty="0" smtClean="0"/>
              <a:t/>
            </a:r>
            <a:br>
              <a:rPr lang="en-US" altLang="en-US" sz="2200" dirty="0" smtClean="0"/>
            </a:br>
            <a:r>
              <a:rPr lang="en-US" altLang="en-US" sz="2200" dirty="0" smtClean="0"/>
              <a:t>  encode/handle </a:t>
            </a:r>
            <a:r>
              <a:rPr lang="en-US" altLang="en-US" sz="2200" dirty="0"/>
              <a:t>vector </a:t>
            </a:r>
            <a:r>
              <a:rPr lang="en-US" altLang="en-US" sz="2200" dirty="0" smtClean="0"/>
              <a:t>fields</a:t>
            </a:r>
            <a:endParaRPr lang="en-US" altLang="en-US" sz="800" dirty="0" smtClean="0"/>
          </a:p>
          <a:p>
            <a:r>
              <a:rPr lang="en-US" altLang="en-US" sz="3000" dirty="0" smtClean="0"/>
              <a:t>Numerous applications</a:t>
            </a:r>
          </a:p>
          <a:p>
            <a:pPr lvl="1"/>
            <a:r>
              <a:rPr lang="en-US" altLang="en-US" sz="2600" dirty="0" smtClean="0"/>
              <a:t>editing, analysis, processing</a:t>
            </a:r>
          </a:p>
          <a:p>
            <a:pPr lvl="1"/>
            <a:r>
              <a:rPr lang="en-US" altLang="en-US" sz="2600" dirty="0" smtClean="0"/>
              <a:t>need vector calculus to define</a:t>
            </a:r>
          </a:p>
          <a:p>
            <a:pPr lvl="2"/>
            <a:r>
              <a:rPr lang="en-US" altLang="en-US" sz="2200" dirty="0" smtClean="0"/>
              <a:t>derivatives</a:t>
            </a:r>
          </a:p>
          <a:p>
            <a:pPr lvl="2"/>
            <a:r>
              <a:rPr lang="en-US" altLang="en-US" sz="2200" dirty="0" smtClean="0"/>
              <a:t>smoothness</a:t>
            </a:r>
          </a:p>
          <a:p>
            <a:pPr lvl="2"/>
            <a:r>
              <a:rPr lang="en-US" altLang="en-US" sz="2200" dirty="0" smtClean="0"/>
              <a:t>alignment</a:t>
            </a:r>
          </a:p>
          <a:p>
            <a:endParaRPr lang="en-US" altLang="en-US" sz="3000" dirty="0"/>
          </a:p>
          <a:p>
            <a:endParaRPr lang="en-US" altLang="en-US" sz="3000" dirty="0" smtClean="0"/>
          </a:p>
          <a:p>
            <a:endParaRPr lang="en-US" altLang="en-US" sz="3000" dirty="0"/>
          </a:p>
        </p:txBody>
      </p:sp>
      <p:grpSp>
        <p:nvGrpSpPr>
          <p:cNvPr id="21" name="Group 20"/>
          <p:cNvGrpSpPr/>
          <p:nvPr/>
        </p:nvGrpSpPr>
        <p:grpSpPr>
          <a:xfrm>
            <a:off x="6282878" y="1989493"/>
            <a:ext cx="1514576" cy="3283212"/>
            <a:chOff x="565472" y="2549793"/>
            <a:chExt cx="1514576" cy="3283212"/>
          </a:xfrm>
        </p:grpSpPr>
        <p:pic>
          <p:nvPicPr>
            <p:cNvPr id="22" name="Picture 21" descr="hatching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59591" y="2549793"/>
              <a:ext cx="1420457" cy="3283212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 rot="16200000">
              <a:off x="-379386" y="4421211"/>
              <a:ext cx="21436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[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Hertzmann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&amp; </a:t>
              </a:r>
              <a:r>
                <a:rPr lang="en-US" sz="105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Zorin</a:t>
              </a:r>
              <a:r>
                <a:rPr lang="en-US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2000]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03230" y="4894795"/>
            <a:ext cx="1478960" cy="1411045"/>
            <a:chOff x="2648103" y="1650297"/>
            <a:chExt cx="1478960" cy="1411045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EAEAEA"/>
                </a:clrFrom>
                <a:clrTo>
                  <a:srgbClr val="EAEAEA">
                    <a:alpha val="0"/>
                  </a:srgbClr>
                </a:clrTo>
              </a:clrChange>
            </a:blip>
            <a:srcRect l="35634" t="10285" r="35107" b="28802"/>
            <a:stretch/>
          </p:blipFill>
          <p:spPr>
            <a:xfrm>
              <a:off x="2765877" y="1650297"/>
              <a:ext cx="1243412" cy="1201119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2648103" y="2799732"/>
              <a:ext cx="14789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[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Knoppel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et al. 2015]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8402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716"/>
    </mc:Choice>
    <mc:Fallback xmlns="">
      <p:transition spd="slow" advTm="467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Very different from scalar fields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tangent planes all different</a:t>
            </a:r>
          </a:p>
          <a:p>
            <a:pPr lvl="1">
              <a:lnSpc>
                <a:spcPct val="100000"/>
              </a:lnSpc>
            </a:pPr>
            <a:r>
              <a:rPr lang="en-US" dirty="0" smtClean="0"/>
              <a:t>require </a:t>
            </a:r>
            <a:r>
              <a:rPr lang="en-US" i="1" dirty="0" smtClean="0"/>
              <a:t>local frames </a:t>
            </a:r>
            <a:r>
              <a:rPr lang="en-US" dirty="0" smtClean="0"/>
              <a:t>to encode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Tangent Vector Fields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5313" t="5100" b="4703"/>
          <a:stretch/>
        </p:blipFill>
        <p:spPr>
          <a:xfrm>
            <a:off x="4178900" y="2311949"/>
            <a:ext cx="4230624" cy="4096512"/>
          </a:xfrm>
          <a:prstGeom prst="rect">
            <a:avLst/>
          </a:prstGeom>
          <a:effectLst/>
        </p:spPr>
      </p:pic>
      <p:grpSp>
        <p:nvGrpSpPr>
          <p:cNvPr id="23" name="Group 22"/>
          <p:cNvGrpSpPr/>
          <p:nvPr/>
        </p:nvGrpSpPr>
        <p:grpSpPr>
          <a:xfrm>
            <a:off x="1309881" y="3062177"/>
            <a:ext cx="2219691" cy="2487867"/>
            <a:chOff x="4504332" y="447111"/>
            <a:chExt cx="3784357" cy="4241572"/>
          </a:xfrm>
        </p:grpSpPr>
        <p:pic>
          <p:nvPicPr>
            <p:cNvPr id="24" name="Picture 23" descr="latex-image-1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26728" y="4447383"/>
              <a:ext cx="317500" cy="241300"/>
            </a:xfrm>
            <a:prstGeom prst="rect">
              <a:avLst/>
            </a:prstGeom>
          </p:spPr>
        </p:pic>
        <p:pic>
          <p:nvPicPr>
            <p:cNvPr id="25" name="Picture 24" descr="latex-image-1.pd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0519" y="1305743"/>
              <a:ext cx="330200" cy="241300"/>
            </a:xfrm>
            <a:prstGeom prst="rect">
              <a:avLst/>
            </a:prstGeom>
          </p:spPr>
        </p:pic>
        <p:grpSp>
          <p:nvGrpSpPr>
            <p:cNvPr id="26" name="Group 25"/>
            <p:cNvGrpSpPr/>
            <p:nvPr/>
          </p:nvGrpSpPr>
          <p:grpSpPr>
            <a:xfrm>
              <a:off x="4504332" y="447111"/>
              <a:ext cx="3784357" cy="4181169"/>
              <a:chOff x="4504332" y="447111"/>
              <a:chExt cx="3784357" cy="4181169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4867238" y="447111"/>
                <a:ext cx="2959490" cy="4087404"/>
                <a:chOff x="5787742" y="1183194"/>
                <a:chExt cx="2384162" cy="3292809"/>
              </a:xfrm>
            </p:grpSpPr>
            <p:grpSp>
              <p:nvGrpSpPr>
                <p:cNvPr id="30" name="Group 29"/>
                <p:cNvGrpSpPr/>
                <p:nvPr/>
              </p:nvGrpSpPr>
              <p:grpSpPr>
                <a:xfrm>
                  <a:off x="5902545" y="2060913"/>
                  <a:ext cx="2269359" cy="2269360"/>
                  <a:chOff x="5902545" y="2060913"/>
                  <a:chExt cx="1634391" cy="1634392"/>
                </a:xfrm>
              </p:grpSpPr>
              <p:cxnSp>
                <p:nvCxnSpPr>
                  <p:cNvPr id="33" name="Straight Arrow Connector 32"/>
                  <p:cNvCxnSpPr/>
                  <p:nvPr/>
                </p:nvCxnSpPr>
                <p:spPr>
                  <a:xfrm>
                    <a:off x="5902545" y="3695305"/>
                    <a:ext cx="1634391" cy="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 w="lg" len="lg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Arrow Connector 33"/>
                  <p:cNvCxnSpPr/>
                  <p:nvPr/>
                </p:nvCxnSpPr>
                <p:spPr>
                  <a:xfrm rot="16200000">
                    <a:off x="5107624" y="2878109"/>
                    <a:ext cx="1634391" cy="0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 w="lg" len="lg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1" name="Straight Arrow Connector 30"/>
                <p:cNvCxnSpPr>
                  <a:stCxn id="32" idx="7"/>
                </p:cNvCxnSpPr>
                <p:nvPr/>
              </p:nvCxnSpPr>
              <p:spPr>
                <a:xfrm flipV="1">
                  <a:off x="6036520" y="1183194"/>
                  <a:ext cx="1895901" cy="3044031"/>
                </a:xfrm>
                <a:prstGeom prst="straightConnector1">
                  <a:avLst/>
                </a:prstGeom>
                <a:ln w="88900">
                  <a:solidFill>
                    <a:schemeClr val="accent1">
                      <a:lumMod val="75000"/>
                    </a:schemeClr>
                  </a:solidFill>
                  <a:tailEnd type="triangle" w="lg" len="lg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Oval 31"/>
                <p:cNvSpPr/>
                <p:nvPr/>
              </p:nvSpPr>
              <p:spPr>
                <a:xfrm>
                  <a:off x="5787742" y="4184542"/>
                  <a:ext cx="291461" cy="29146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pic>
            <p:nvPicPr>
              <p:cNvPr id="28" name="Picture 27" descr="latex-image-1.pdf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8990" y="1745096"/>
                <a:ext cx="1409699" cy="469900"/>
              </a:xfrm>
              <a:prstGeom prst="rect">
                <a:avLst/>
              </a:prstGeom>
            </p:spPr>
          </p:pic>
          <p:pic>
            <p:nvPicPr>
              <p:cNvPr id="29" name="Picture 28" descr="latex-image-1.pdf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04332" y="4323480"/>
                <a:ext cx="254000" cy="304800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0891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858"/>
    </mc:Choice>
    <mc:Fallback xmlns="">
      <p:transition spd="slow" advTm="1078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Manipulating vector fields allows the handling of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/>
              <a:t>direction fields (“</a:t>
            </a:r>
            <a:r>
              <a:rPr lang="en-US" altLang="en-US" dirty="0" err="1" smtClean="0"/>
              <a:t>unoriented</a:t>
            </a:r>
            <a:r>
              <a:rPr lang="en-US" altLang="en-US" dirty="0" smtClean="0"/>
              <a:t>” unit vector fields)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/>
              <a:t>cross fields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/>
              <a:t>more generally, n</a:t>
            </a:r>
            <a:r>
              <a:rPr lang="en-US" altLang="en-US" dirty="0" smtClean="0">
                <a:latin typeface="+mn-lt"/>
              </a:rPr>
              <a:t>-</a:t>
            </a:r>
            <a:r>
              <a:rPr lang="en-US" altLang="en-US" dirty="0" smtClean="0"/>
              <a:t>vector fields</a:t>
            </a:r>
            <a:endParaRPr lang="en-US" altLang="en-US" dirty="0"/>
          </a:p>
        </p:txBody>
      </p:sp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Vectors as Gateway</a:t>
            </a:r>
            <a:endParaRPr lang="en-US" alt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6408340" y="3448908"/>
            <a:ext cx="2496066" cy="2649762"/>
            <a:chOff x="6408340" y="3448908"/>
            <a:chExt cx="2496066" cy="2649762"/>
          </a:xfrm>
        </p:grpSpPr>
        <p:grpSp>
          <p:nvGrpSpPr>
            <p:cNvPr id="30" name="Group 29"/>
            <p:cNvGrpSpPr/>
            <p:nvPr/>
          </p:nvGrpSpPr>
          <p:grpSpPr>
            <a:xfrm rot="16200000">
              <a:off x="6430326" y="3624590"/>
              <a:ext cx="2457488" cy="2490672"/>
              <a:chOff x="6329912" y="3618494"/>
              <a:chExt cx="2457488" cy="2490672"/>
            </a:xfrm>
          </p:grpSpPr>
          <p:cxnSp>
            <p:nvCxnSpPr>
              <p:cNvPr id="31" name="Straight Arrow Connector 30"/>
              <p:cNvCxnSpPr/>
              <p:nvPr/>
            </p:nvCxnSpPr>
            <p:spPr>
              <a:xfrm flipV="1">
                <a:off x="7593451" y="3618494"/>
                <a:ext cx="965928" cy="1228744"/>
              </a:xfrm>
              <a:prstGeom prst="straightConnector1">
                <a:avLst/>
              </a:prstGeom>
              <a:ln w="88900">
                <a:solidFill>
                  <a:schemeClr val="accent1">
                    <a:lumMod val="75000"/>
                  </a:schemeClr>
                </a:solidFill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/>
              <p:cNvCxnSpPr/>
              <p:nvPr/>
            </p:nvCxnSpPr>
            <p:spPr>
              <a:xfrm rot="5400000" flipV="1">
                <a:off x="7690064" y="4728022"/>
                <a:ext cx="965928" cy="1228744"/>
              </a:xfrm>
              <a:prstGeom prst="straightConnector1">
                <a:avLst/>
              </a:prstGeom>
              <a:ln w="88900">
                <a:solidFill>
                  <a:schemeClr val="tx1"/>
                </a:solidFill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/>
              <p:cNvCxnSpPr/>
              <p:nvPr/>
            </p:nvCxnSpPr>
            <p:spPr>
              <a:xfrm rot="10800000" flipV="1">
                <a:off x="6592728" y="4880422"/>
                <a:ext cx="965928" cy="1228744"/>
              </a:xfrm>
              <a:prstGeom prst="straightConnector1">
                <a:avLst/>
              </a:prstGeom>
              <a:ln w="88900">
                <a:solidFill>
                  <a:schemeClr val="tx1"/>
                </a:solidFill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/>
              <p:cNvCxnSpPr/>
              <p:nvPr/>
            </p:nvCxnSpPr>
            <p:spPr>
              <a:xfrm rot="16200000" flipV="1">
                <a:off x="6461320" y="3762094"/>
                <a:ext cx="965928" cy="1228744"/>
              </a:xfrm>
              <a:prstGeom prst="straightConnector1">
                <a:avLst/>
              </a:prstGeom>
              <a:ln w="88900">
                <a:solidFill>
                  <a:schemeClr val="tx1"/>
                </a:solidFill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5" name="Picture 34" descr="latex-image-1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7264" y="4532951"/>
              <a:ext cx="406400" cy="736600"/>
            </a:xfrm>
            <a:prstGeom prst="rect">
              <a:avLst/>
            </a:prstGeom>
          </p:spPr>
        </p:pic>
        <p:pic>
          <p:nvPicPr>
            <p:cNvPr id="36" name="Picture 35" descr="arrow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248262" flipH="1">
              <a:off x="5838345" y="4846755"/>
              <a:ext cx="1313732" cy="173742"/>
            </a:xfrm>
            <a:prstGeom prst="rect">
              <a:avLst/>
            </a:prstGeom>
          </p:spPr>
        </p:pic>
        <p:pic>
          <p:nvPicPr>
            <p:cNvPr id="37" name="Picture 36" descr="latex-image-1.pdf"/>
            <p:cNvPicPr>
              <a:picLocks noChangeAspect="1"/>
            </p:cNvPicPr>
            <p:nvPr/>
          </p:nvPicPr>
          <p:blipFill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1264" y="3448908"/>
              <a:ext cx="355583" cy="292833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" r="51173"/>
          <a:stretch/>
        </p:blipFill>
        <p:spPr>
          <a:xfrm>
            <a:off x="1029571" y="3002325"/>
            <a:ext cx="2169925" cy="3268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90" t="713" r="2032" b="1472"/>
          <a:stretch/>
        </p:blipFill>
        <p:spPr>
          <a:xfrm>
            <a:off x="3585909" y="3044711"/>
            <a:ext cx="2197532" cy="319691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 rot="5400000">
            <a:off x="2574081" y="5138746"/>
            <a:ext cx="14789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[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Knoppel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al. 2015]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136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934"/>
    </mc:Choice>
    <mc:Fallback xmlns="">
      <p:transition spd="slow" advTm="1029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Manipulating vector fields allows the handling of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/>
              <a:t>direction fields (“</a:t>
            </a:r>
            <a:r>
              <a:rPr lang="en-US" altLang="en-US" dirty="0" err="1"/>
              <a:t>unoriented</a:t>
            </a:r>
            <a:r>
              <a:rPr lang="en-US" altLang="en-US" dirty="0"/>
              <a:t>” unit </a:t>
            </a:r>
            <a:r>
              <a:rPr lang="en-US" altLang="en-US" dirty="0" smtClean="0"/>
              <a:t>vector fields)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/>
              <a:t>cross fields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/>
              <a:t>more generally, n</a:t>
            </a:r>
            <a:r>
              <a:rPr lang="en-US" altLang="en-US" dirty="0" smtClean="0">
                <a:latin typeface="+mn-lt"/>
              </a:rPr>
              <a:t>-</a:t>
            </a:r>
            <a:r>
              <a:rPr lang="en-US" altLang="en-US" dirty="0" smtClean="0"/>
              <a:t>vector fields</a:t>
            </a:r>
          </a:p>
          <a:p>
            <a:pPr lvl="2">
              <a:lnSpc>
                <a:spcPct val="100000"/>
              </a:lnSpc>
            </a:pPr>
            <a:r>
              <a:rPr lang="en-US" altLang="en-US" dirty="0" smtClean="0"/>
              <a:t>only one representative vector needed</a:t>
            </a:r>
            <a:endParaRPr lang="en-US" altLang="en-US" dirty="0"/>
          </a:p>
        </p:txBody>
      </p:sp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Vectors as Gateway</a:t>
            </a:r>
            <a:endParaRPr lang="en-US" altLang="en-US" dirty="0"/>
          </a:p>
        </p:txBody>
      </p:sp>
      <p:pic>
        <p:nvPicPr>
          <p:cNvPr id="13" name="Picture 12" descr="latex-image-1.pdf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89" y="3815264"/>
            <a:ext cx="1651569" cy="528502"/>
          </a:xfrm>
          <a:prstGeom prst="rect">
            <a:avLst/>
          </a:prstGeom>
        </p:spPr>
      </p:pic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141" y="4768849"/>
            <a:ext cx="3468296" cy="545018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6408340" y="3448908"/>
            <a:ext cx="2496066" cy="2649762"/>
            <a:chOff x="6408340" y="3448908"/>
            <a:chExt cx="2496066" cy="2649762"/>
          </a:xfrm>
        </p:grpSpPr>
        <p:grpSp>
          <p:nvGrpSpPr>
            <p:cNvPr id="19" name="Group 18"/>
            <p:cNvGrpSpPr/>
            <p:nvPr/>
          </p:nvGrpSpPr>
          <p:grpSpPr>
            <a:xfrm rot="16200000">
              <a:off x="6430326" y="3624590"/>
              <a:ext cx="2457488" cy="2490672"/>
              <a:chOff x="6329912" y="3618494"/>
              <a:chExt cx="2457488" cy="2490672"/>
            </a:xfrm>
          </p:grpSpPr>
          <p:cxnSp>
            <p:nvCxnSpPr>
              <p:cNvPr id="30" name="Straight Arrow Connector 29"/>
              <p:cNvCxnSpPr/>
              <p:nvPr/>
            </p:nvCxnSpPr>
            <p:spPr>
              <a:xfrm flipV="1">
                <a:off x="7593451" y="3618494"/>
                <a:ext cx="965928" cy="1228744"/>
              </a:xfrm>
              <a:prstGeom prst="straightConnector1">
                <a:avLst/>
              </a:prstGeom>
              <a:ln w="88900">
                <a:solidFill>
                  <a:schemeClr val="accent1">
                    <a:lumMod val="75000"/>
                  </a:schemeClr>
                </a:solidFill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 rot="5400000" flipV="1">
                <a:off x="7690064" y="4728022"/>
                <a:ext cx="965928" cy="1228744"/>
              </a:xfrm>
              <a:prstGeom prst="straightConnector1">
                <a:avLst/>
              </a:prstGeom>
              <a:ln w="88900">
                <a:solidFill>
                  <a:schemeClr val="tx1"/>
                </a:solidFill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/>
              <p:cNvCxnSpPr/>
              <p:nvPr/>
            </p:nvCxnSpPr>
            <p:spPr>
              <a:xfrm rot="10800000" flipV="1">
                <a:off x="6592728" y="4880422"/>
                <a:ext cx="965928" cy="1228744"/>
              </a:xfrm>
              <a:prstGeom prst="straightConnector1">
                <a:avLst/>
              </a:prstGeom>
              <a:ln w="88900">
                <a:solidFill>
                  <a:schemeClr val="tx1"/>
                </a:solidFill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/>
              <p:cNvCxnSpPr/>
              <p:nvPr/>
            </p:nvCxnSpPr>
            <p:spPr>
              <a:xfrm rot="16200000" flipV="1">
                <a:off x="6461320" y="3762094"/>
                <a:ext cx="965928" cy="1228744"/>
              </a:xfrm>
              <a:prstGeom prst="straightConnector1">
                <a:avLst/>
              </a:prstGeom>
              <a:ln w="88900">
                <a:solidFill>
                  <a:schemeClr val="tx1"/>
                </a:solidFill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0" name="Picture 19" descr="latex-image-1.pd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7264" y="4532951"/>
              <a:ext cx="406400" cy="736600"/>
            </a:xfrm>
            <a:prstGeom prst="rect">
              <a:avLst/>
            </a:prstGeom>
          </p:spPr>
        </p:pic>
        <p:pic>
          <p:nvPicPr>
            <p:cNvPr id="21" name="Picture 20" descr="arrow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248262" flipH="1">
              <a:off x="5838345" y="4846755"/>
              <a:ext cx="1313732" cy="173742"/>
            </a:xfrm>
            <a:prstGeom prst="rect">
              <a:avLst/>
            </a:prstGeom>
          </p:spPr>
        </p:pic>
        <p:pic>
          <p:nvPicPr>
            <p:cNvPr id="22" name="Picture 21" descr="latex-image-1.pdf"/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1264" y="3448908"/>
              <a:ext cx="355583" cy="2928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038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3"/>
    </mc:Choice>
    <mc:Fallback xmlns="">
      <p:transition spd="slow" advTm="10103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XTERNALEDITCOMMAND" val="notepad %"/>
  <p:tag name="GHOSTSCRIPTCOMMAND" val="gswin32c"/>
  <p:tag name="TEXPOINTINIT" val=""/>
  <p:tag name="USEAMSFONTS" val="True"/>
  <p:tag name="EMBEDFONTS" val="False"/>
  <p:tag name="USEBOLDAMS" val="True"/>
  <p:tag name="DEFAULTDISPLAYSOURCE" val="\documentclass{slides}&#10;\pagestyle{empty}&#10;\usepackage{mathptm}&#10;%\usepackage{latexsym}&#10;\usepackage{amssymb}&#10;\usepackage{amsmath}&#10;\begin{document}&#10;$$$$&#10;\end{document}&#10;&#10;"/>
  <p:tag name="TEX2PS" val="latex $(base).tex; dvips -D $(res) -E -o $(base).ps $(base).dvi"/>
  <p:tag name="TEX2PSBATCH" val="latex --interaction=nonstopmode $(base).tex; dvips -D $(res) -E -o $(base).ps $(base).dvi"/>
  <p:tag name="DEFAULTBITMAP" val="pngmono"/>
  <p:tag name="DEFAULTBLEND" val="False"/>
  <p:tag name="DEFAULTTRANSPARENT" val="False"/>
  <p:tag name="DEFAULTWORKAROUNDTRANSPARENCYBUG" val="False"/>
  <p:tag name="DEFAULTRESOLUTION" val="1200"/>
  <p:tag name="DEFAULTMAGNIFICATION" val="2"/>
  <p:tag name="DEFAULTFONTSIZE" val="10"/>
  <p:tag name="DEFAULTWIDTH" val="348"/>
  <p:tag name="DEFAULTHEIGHT" val="30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99.25"/>
  <p:tag name="ORIGINALWIDTH" val="477.75"/>
  <p:tag name="LATEXADDIN" val="\documentclass{article}&#10;\usepackage{amsmath}&#10;\pagestyle{empty}&#10;\begin{document}&#10;&#10;$$\begin{pmatrix} 0 &amp; -1\\1 &amp; 0 \end{pmatrix}$$&#10;&#10;&#10;\end{document}"/>
  <p:tag name="IGUANATEXSIZE" val="20"/>
  <p:tag name="IGUANATEXCURSOR" val="12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7|45.4|27.6|0.6|74.6|73|34.5|25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4.3|8.6|10.1|8.4|26.5|60.8|1.7|4.7|39.8|23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99.25"/>
  <p:tag name="ORIGINALWIDTH" val="477.75"/>
  <p:tag name="LATEXADDIN" val="\documentclass{article}&#10;\usepackage{amsmath}&#10;\pagestyle{empty}&#10;\begin{document}&#10;&#10;$$\begin{pmatrix} 0 &amp; -1\\1 &amp; 0 \end{pmatrix}$$&#10;&#10;&#10;\end{document}"/>
  <p:tag name="IGUANATEXSIZE" val="20"/>
  <p:tag name="IGUANATEXCURSOR" val="12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4|46.5|36.2|72|88.6|9.1|11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24.5"/>
  <p:tag name="ORIGINALWIDTH" val="367.5"/>
  <p:tag name="LATEXADDIN" val="\documentclass{article}&#10;\usepackage{amsmath}&#10;\pagestyle{empty}&#10;\begin{document}&#10;&#10;&#10;$$\nabla \mathbf{u} (\mathbf{w})$$&#10;&#10;\end{document}"/>
  <p:tag name="IGUANATEXSIZE" val="20"/>
  <p:tag name="IGUANATEXCURSOR" val="11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6.4|41.4|23.5|9.9|6.1|56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|16.9|1.1|82|3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99.25"/>
  <p:tag name="ORIGINALWIDTH" val="2633.25"/>
  <p:tag name="LATEXADDIN" val="\documentclass{article}&#10;\usepackage{amsmath}&#10;\pagestyle{empty}&#10;\begin{document}&#10;&#10;\begin{equation*}&#10;\label{eq:parallel}&#10;\left(\begin{array}{c}&#10;u^1(s) \\ u^2(s)&#10;\end{array}\right)&#10;\!=\!&#10;\exp\left(-J\int_0^s\Omega(\mathbf{t}(\alpha))d\alpha\right)&#10;\left(\begin{array}{c}&#10;u^1(0) \\ u^2(0)&#10;\end{array}\right)&#10;\end{equation*}&#10;&#10;&#10;\end{document}"/>
  <p:tag name="IGUANATEXSIZE" val="20"/>
  <p:tag name="IGUANATEXCURSOR" val="22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103.5"/>
  <p:tag name="ORIGINALWIDTH" val="132.75"/>
  <p:tag name="LATEXADDIN" val="\documentclass{article}&#10;\usepackage{amsmath,amssymb}&#10;\pagestyle{empty}&#10;\begin{document}&#10;&#10;&#10;$\mathbb{R}^2$&#10;&#10;\end{document}"/>
  <p:tag name="IGUANATEXSIZE" val="20"/>
  <p:tag name="IGUANATEXCURSOR" val="1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4|11.7|6.9|8.4|7.7|23.3|4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13.7|2.6|0.9|6.7|4.7|5.3|5.4|2.7|0.6|6.6|7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5|39.4|15.6|27.6|10|18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55"/>
  <p:tag name="ORIGINALWIDTH" val="1751.25"/>
  <p:tag name="LATEXADDIN" val="\documentclass{article}&#10;\usepackage{amsmath,amsfonts}&#10;\pagestyle{empty}&#10;\begin{document}&#10;&#10;&#10;$$ = \lim_{\epsilon \rightarrow 0} \; \mathbb{P}_{\mathbf{n}(p)} \frac1\epsilon\left[ \mathbf{u}(p+\epsilon \mathbf{w}) - \mathbf{u}(p) \right] $$&#10;&#10;\end{document}"/>
  <p:tag name="IGUANATEXSIZE" val="20"/>
  <p:tag name="IGUANATEXCURSOR" val="13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99.2126"/>
  <p:tag name="ORIGINALWIDTH" val="2908.136"/>
  <p:tag name="LATEXADDIN" val="\documentclass{article}&#10;\usepackage{amsmath}&#10;\pagestyle{empty}&#10;\newcommand \bu {\mathbf{u}}&#10;\newcommand \bw {\mathbf{w}}&#10;\newcommand \be {\mathbf{e}}&#10;\begin{document}&#10;\[&#10;\nabla_\bw \bu= (\be_1 \ \be_2) \left(&#10;\begin{array}{c}&#10;du^1(\bw) \\&#10;du^2(\bw) \\&#10;\end{array}&#10;\right)&#10;+ (\be_1\  \be_2) \; J\Omega(\bw) \left(&#10;\begin{array}{c}&#10;u^1 \\&#10;u^2 \\&#10;\end{array}&#10;\right)\]&#10;&#10;&#10;\end{document}"/>
  <p:tag name="IGUANATEXSIZE" val="20"/>
  <p:tag name="IGUANATEXCURSOR" val="36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60.1|1|8.1|5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53.5"/>
  <p:tag name="ORIGINALWIDTH" val="2892"/>
  <p:tag name="LATEXADDIN" val="\documentclass{article}&#10;\usepackage{amsmath}&#10;\pagestyle{empty}&#10;\newcommand{\bu}{\mathbf{u}}&#10;\begin{document}&#10;&#10;$$ \nabla \bu = \frac{1}{2} [I \nabla\!\cdot \bu + J \nabla\!\times \bu + F ( {\nabla}\!\cdot (F\bu) + J {\nabla}\!\times (F\bu))]$$&#10;&#10;&#10;\end{document}"/>
  <p:tag name="IGUANATEXSIZE" val="20"/>
  <p:tag name="IGUANATEXCURSOR" val="9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53.5"/>
  <p:tag name="ORIGINALWIDTH" val="2892"/>
  <p:tag name="LATEXADDIN" val="\documentclass{article}&#10;\usepackage{amsmath}&#10;\pagestyle{empty}&#10;\newcommand{\bu}{\mathbf{u}}&#10;\begin{document}&#10;&#10;$$ \nabla \bu = \frac{1}{2} [I \nabla\!\cdot \bu + J \nabla\!\times \bu + F ( {\nabla}\!\cdot (F\bu) + J {\nabla}\!\times (F\bu))]$$&#10;&#10;&#10;\end{document}"/>
  <p:tag name="IGUANATEXSIZE" val="20"/>
  <p:tag name="IGUANATEXCURSOR" val="9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53.5"/>
  <p:tag name="ORIGINALWIDTH" val="2892"/>
  <p:tag name="LATEXADDIN" val="\documentclass{article}&#10;\usepackage{amsmath}&#10;\pagestyle{empty}&#10;\newcommand{\bu}{\mathbf{u}}&#10;\begin{document}&#10;&#10;$$ \nabla \bu = \frac{1}{2} [I \nabla\!\cdot \bu + J \nabla\!\times \bu + F ( {\nabla}\!\cdot (F\bu) + J {\nabla}\!\times (F\bu))]$$&#10;&#10;&#10;\end{document}"/>
  <p:tag name="IGUANATEXSIZE" val="20"/>
  <p:tag name="IGUANATEXCURSOR" val="9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|17.1|16.6|13.7|15.3|5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4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284.9644"/>
  <p:tag name="ORIGINALWIDTH" val="1222.347"/>
  <p:tag name="LATEXADDIN" val="\documentclass{article}&#10;\usepackage{amsmath}&#10;\pagestyle{empty}&#10;\begin{document}&#10;&#10;&#10;\[E_D(\mathbf{u})= \int_S \| \nabla \mathbf{u}\|_{\text{\tiny F}}^2 \; d\mathbf{x} \]&#10;&#10;\end{document}"/>
  <p:tag name="IGUANATEXSIZE" val="20"/>
  <p:tag name="IGUANATEXCURSOR" val="14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2|1.5|3.3|21.4|1.1|9.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&#10;\pagestyle{empty}&#10;\usepackage{mathptm}&#10;\usepackage{latexsym}&#10;\usepackage{amssymb}&#10;\usepackage{amsmath}&#10;\begin{document}&#10;\[&#10;K=\{V,E,T\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11"/>
  <p:tag name="PICTUREFILESIZE" val="528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&#10;\pagestyle{empty}&#10;\usepackage{mathptm}&#10;\usepackage{latexsym}&#10;\usepackage{amssymb}&#10;\usepackage{amsmath}&#10;\begin{document}&#10;\[&#10;E=\{e_{ij}\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79"/>
  <p:tag name="PICTUREFILESIZE" val="372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&#10;\pagestyle{empty}&#10;\usepackage{mathptm}&#10;\usepackage{latexsym}&#10;\usepackage{amssymb}&#10;\usepackage{amsmath}&#10;\begin{document}&#10;\[&#10;V=\{v_i\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71"/>
  <p:tag name="PICTUREFILESIZE" val="302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&#10;\pagestyle{empty}&#10;\usepackage{mathptm}&#10;\usepackage{latexsym}&#10;\usepackage{amssymb}&#10;\usepackage{amsmath}&#10;\begin{document}&#10;\[&#10;T=\{t_{ijk}\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81"/>
  <p:tag name="PICTUREFILESIZE" val="399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&#10;\pagestyle{empty}&#10;\usepackage{mathptm}&#10;\usepackage{latexsym}&#10;\usepackage{amssymb}&#10;\usepackage{amsmath}&#10;\begin{document}&#10;\[&#10;P=\{p_i\in\mathbb{R}^3\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370"/>
  <p:tag name="BOXFONT" val="10"/>
  <p:tag name="BOXWRAP" val="False"/>
  <p:tag name="WORKAROUNDTRANSPARENCYBUG" val="False"/>
  <p:tag name="ALLOWFONTSUBSTITUTION" val="False"/>
  <p:tag name="BITMAPFORMAT" val="pngmono"/>
  <p:tag name="ORIGWIDTH" val="118"/>
  <p:tag name="PICTUREFILESIZE" val="61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.7|31.8|38.7|15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8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4.7|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4|34.6|1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|28.8|31.5|39.7|24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3.5|93.3|23.6|5.9|67.3|24.6|5.9|9|45.1|32.4|10.6|51.6|40.7"/>
</p:tagLst>
</file>

<file path=ppt/theme/theme1.xml><?xml version="1.0" encoding="utf-8"?>
<a:theme xmlns:a="http://schemas.openxmlformats.org/drawingml/2006/main" name="Applied Geometry Lab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53114</TotalTime>
  <Words>681</Words>
  <Application>Microsoft Office PowerPoint</Application>
  <PresentationFormat>On-screen Show (4:3)</PresentationFormat>
  <Paragraphs>205</Paragraphs>
  <Slides>24</Slides>
  <Notes>14</Notes>
  <HiddenSlides>0</HiddenSlides>
  <MMClips>1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42" baseType="lpstr">
      <vt:lpstr>Arial</vt:lpstr>
      <vt:lpstr>Britannic Bold</vt:lpstr>
      <vt:lpstr>Calibri</vt:lpstr>
      <vt:lpstr>Californian FB</vt:lpstr>
      <vt:lpstr>Cambria Math</vt:lpstr>
      <vt:lpstr>cmbx7</vt:lpstr>
      <vt:lpstr>cmtex10</vt:lpstr>
      <vt:lpstr>Gill Sans</vt:lpstr>
      <vt:lpstr>Myriad Pro</vt:lpstr>
      <vt:lpstr>Myriad Pro Bold</vt:lpstr>
      <vt:lpstr>Myriad Pro It</vt:lpstr>
      <vt:lpstr>Symbol</vt:lpstr>
      <vt:lpstr>Times New Roman</vt:lpstr>
      <vt:lpstr>Viner Hand ITC</vt:lpstr>
      <vt:lpstr>Wingdings</vt:lpstr>
      <vt:lpstr>ヒラギノ角ゴ ProN W3</vt:lpstr>
      <vt:lpstr>Applied Geometry Lab Design</vt:lpstr>
      <vt:lpstr>Image</vt:lpstr>
      <vt:lpstr>Vector Field Processing on triangle meshes</vt:lpstr>
      <vt:lpstr>Grooming</vt:lpstr>
      <vt:lpstr>Quad Meshing</vt:lpstr>
      <vt:lpstr>Texturing</vt:lpstr>
      <vt:lpstr>Common Core</vt:lpstr>
      <vt:lpstr>Common Core</vt:lpstr>
      <vt:lpstr>Tangent Vector Fields</vt:lpstr>
      <vt:lpstr>Vectors as Gateway</vt:lpstr>
      <vt:lpstr>Vectors as Gateway</vt:lpstr>
      <vt:lpstr>Today’s Program</vt:lpstr>
      <vt:lpstr>Vector Fields: A Brief Primer</vt:lpstr>
      <vt:lpstr>Terminology I</vt:lpstr>
      <vt:lpstr>Terminology II</vt:lpstr>
      <vt:lpstr>Helmholtz-Hodge Decomposition</vt:lpstr>
      <vt:lpstr>Covariant Derivative ∇</vt:lpstr>
      <vt:lpstr>(Metric) Connection</vt:lpstr>
      <vt:lpstr>Parallel Transport</vt:lpstr>
      <vt:lpstr>Holonomy</vt:lpstr>
      <vt:lpstr>Holonomy</vt:lpstr>
      <vt:lpstr>Covariant Derivative - Redux</vt:lpstr>
      <vt:lpstr>Geometric Decomposition</vt:lpstr>
      <vt:lpstr>Smoothness</vt:lpstr>
      <vt:lpstr>From Now On, Discrete Setup</vt:lpstr>
      <vt:lpstr>Questions?</vt:lpstr>
    </vt:vector>
  </TitlesOfParts>
  <Manager>M.Desbrun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Applied Geometry</dc:title>
  <dc:subject>Lab description</dc:subject>
  <dc:creator>m@</dc:creator>
  <cp:lastModifiedBy>Mathieu Desbrun</cp:lastModifiedBy>
  <cp:revision>1279</cp:revision>
  <cp:lastPrinted>2015-10-07T11:38:14Z</cp:lastPrinted>
  <dcterms:created xsi:type="dcterms:W3CDTF">2003-01-26T07:16:40Z</dcterms:created>
  <dcterms:modified xsi:type="dcterms:W3CDTF">2017-02-08T06:58:04Z</dcterms:modified>
</cp:coreProperties>
</file>